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19"/>
  </p:notesMasterIdLst>
  <p:handoutMasterIdLst>
    <p:handoutMasterId r:id="rId20"/>
  </p:handoutMasterIdLst>
  <p:sldIdLst>
    <p:sldId id="21435" r:id="rId3"/>
    <p:sldId id="21436" r:id="rId4"/>
    <p:sldId id="21437" r:id="rId5"/>
    <p:sldId id="21438" r:id="rId6"/>
    <p:sldId id="21439" r:id="rId7"/>
    <p:sldId id="21440" r:id="rId8"/>
    <p:sldId id="21441" r:id="rId9"/>
    <p:sldId id="21442" r:id="rId10"/>
    <p:sldId id="21443" r:id="rId11"/>
    <p:sldId id="21444" r:id="rId12"/>
    <p:sldId id="21445" r:id="rId13"/>
    <p:sldId id="21446" r:id="rId14"/>
    <p:sldId id="21447" r:id="rId15"/>
    <p:sldId id="21448" r:id="rId16"/>
    <p:sldId id="21449" r:id="rId17"/>
    <p:sldId id="21450" r:id="rId18"/>
  </p:sldIdLst>
  <p:sldSz cx="12192000" cy="6858000"/>
  <p:notesSz cx="6858000" cy="9144000"/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5">
          <p15:clr>
            <a:srgbClr val="A4A3A4"/>
          </p15:clr>
        </p15:guide>
        <p15:guide id="2" orient="horz" pos="3955">
          <p15:clr>
            <a:srgbClr val="A4A3A4"/>
          </p15:clr>
        </p15:guide>
        <p15:guide id="3" pos="3839">
          <p15:clr>
            <a:srgbClr val="A4A3A4"/>
          </p15:clr>
        </p15:guide>
        <p15:guide id="4" pos="555">
          <p15:clr>
            <a:srgbClr val="A4A3A4"/>
          </p15:clr>
        </p15:guide>
        <p15:guide id="5" pos="7080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7E7"/>
    <a:srgbClr val="002F71"/>
    <a:srgbClr val="FFFFFF"/>
    <a:srgbClr val="3F2F1A"/>
    <a:srgbClr val="C58132"/>
    <a:srgbClr val="BCE2D7"/>
    <a:srgbClr val="262626"/>
    <a:srgbClr val="E26B17"/>
    <a:srgbClr val="416236"/>
    <a:srgbClr val="EB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355"/>
        <p:guide orient="horz" pos="3955"/>
        <p:guide pos="3839"/>
        <p:guide pos="555"/>
        <p:guide pos="7080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102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2125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slow">
    <p:wipe/>
  </p:transition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16196" y="3105150"/>
            <a:ext cx="6455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   pandas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统计分析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基础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64635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数据统计方法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常用函数说明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448" y="1379358"/>
            <a:ext cx="947731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样本中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各数据比平均值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大多少或小多少，这个数值在统计学中称为“偏差”（deviation）。将差值进行平方再取平均，得出的统计量成为“方差”（variance）。这个值可以评价数据的波动。方差开方后的数值称为“标准差”（standard deviation），标准差也即偏差的均方根值，常被略称为英语首字母</a:t>
            </a:r>
            <a:r>
              <a:rPr lang="zh-CN" altLang="en-US" sz="2000" b="1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“S.D”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Pandas中std()函数返回数字列的标准偏差。</a:t>
            </a:r>
          </a:p>
        </p:txBody>
      </p:sp>
      <p:grpSp>
        <p:nvGrpSpPr>
          <p:cNvPr id="4" name="组合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960096" y="3501008"/>
            <a:ext cx="3528392" cy="2952328"/>
            <a:chOff x="3101181" y="1227137"/>
            <a:chExt cx="5989638" cy="5011738"/>
          </a:xfrm>
        </p:grpSpPr>
        <p:sp>
          <p:nvSpPr>
            <p:cNvPr id="5" name="iṡḻide"/>
            <p:cNvSpPr/>
            <p:nvPr/>
          </p:nvSpPr>
          <p:spPr bwMode="auto">
            <a:xfrm>
              <a:off x="6155531" y="5527675"/>
              <a:ext cx="787400" cy="241300"/>
            </a:xfrm>
            <a:prstGeom prst="rect">
              <a:avLst/>
            </a:pr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ṣļídè"/>
            <p:cNvSpPr/>
            <p:nvPr/>
          </p:nvSpPr>
          <p:spPr bwMode="auto">
            <a:xfrm>
              <a:off x="4960144" y="3179762"/>
              <a:ext cx="3179763" cy="2398713"/>
            </a:xfrm>
            <a:custGeom>
              <a:avLst/>
              <a:gdLst>
                <a:gd name="T0" fmla="*/ 34 w 1998"/>
                <a:gd name="T1" fmla="*/ 0 h 1508"/>
                <a:gd name="T2" fmla="*/ 1964 w 1998"/>
                <a:gd name="T3" fmla="*/ 0 h 1508"/>
                <a:gd name="T4" fmla="*/ 1998 w 1998"/>
                <a:gd name="T5" fmla="*/ 34 h 1508"/>
                <a:gd name="T6" fmla="*/ 1998 w 1998"/>
                <a:gd name="T7" fmla="*/ 1474 h 1508"/>
                <a:gd name="T8" fmla="*/ 1964 w 1998"/>
                <a:gd name="T9" fmla="*/ 1508 h 1508"/>
                <a:gd name="T10" fmla="*/ 34 w 1998"/>
                <a:gd name="T11" fmla="*/ 1508 h 1508"/>
                <a:gd name="T12" fmla="*/ 0 w 1998"/>
                <a:gd name="T13" fmla="*/ 1474 h 1508"/>
                <a:gd name="T14" fmla="*/ 0 w 1998"/>
                <a:gd name="T15" fmla="*/ 34 h 1508"/>
                <a:gd name="T16" fmla="*/ 34 w 1998"/>
                <a:gd name="T17" fmla="*/ 0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8" h="1508">
                  <a:moveTo>
                    <a:pt x="34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1982" y="0"/>
                    <a:pt x="1998" y="15"/>
                    <a:pt x="1998" y="34"/>
                  </a:cubicBezTo>
                  <a:cubicBezTo>
                    <a:pt x="1998" y="1474"/>
                    <a:pt x="1998" y="1474"/>
                    <a:pt x="1998" y="1474"/>
                  </a:cubicBezTo>
                  <a:cubicBezTo>
                    <a:pt x="1998" y="1493"/>
                    <a:pt x="1982" y="1508"/>
                    <a:pt x="1964" y="1508"/>
                  </a:cubicBezTo>
                  <a:cubicBezTo>
                    <a:pt x="34" y="1508"/>
                    <a:pt x="34" y="1508"/>
                    <a:pt x="34" y="1508"/>
                  </a:cubicBezTo>
                  <a:cubicBezTo>
                    <a:pt x="15" y="1508"/>
                    <a:pt x="0" y="1493"/>
                    <a:pt x="0" y="147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Sľiḓè"/>
            <p:cNvSpPr/>
            <p:nvPr/>
          </p:nvSpPr>
          <p:spPr bwMode="auto">
            <a:xfrm>
              <a:off x="5063331" y="3316287"/>
              <a:ext cx="2973388" cy="1890713"/>
            </a:xfrm>
            <a:custGeom>
              <a:avLst/>
              <a:gdLst>
                <a:gd name="T0" fmla="*/ 21 w 1869"/>
                <a:gd name="T1" fmla="*/ 0 h 1188"/>
                <a:gd name="T2" fmla="*/ 1848 w 1869"/>
                <a:gd name="T3" fmla="*/ 0 h 1188"/>
                <a:gd name="T4" fmla="*/ 1869 w 1869"/>
                <a:gd name="T5" fmla="*/ 21 h 1188"/>
                <a:gd name="T6" fmla="*/ 1869 w 1869"/>
                <a:gd name="T7" fmla="*/ 1167 h 1188"/>
                <a:gd name="T8" fmla="*/ 1848 w 1869"/>
                <a:gd name="T9" fmla="*/ 1188 h 1188"/>
                <a:gd name="T10" fmla="*/ 21 w 1869"/>
                <a:gd name="T11" fmla="*/ 1188 h 1188"/>
                <a:gd name="T12" fmla="*/ 0 w 1869"/>
                <a:gd name="T13" fmla="*/ 1167 h 1188"/>
                <a:gd name="T14" fmla="*/ 0 w 1869"/>
                <a:gd name="T15" fmla="*/ 21 h 1188"/>
                <a:gd name="T16" fmla="*/ 21 w 1869"/>
                <a:gd name="T17" fmla="*/ 0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9" h="1188">
                  <a:moveTo>
                    <a:pt x="21" y="0"/>
                  </a:moveTo>
                  <a:cubicBezTo>
                    <a:pt x="1848" y="0"/>
                    <a:pt x="1848" y="0"/>
                    <a:pt x="1848" y="0"/>
                  </a:cubicBezTo>
                  <a:cubicBezTo>
                    <a:pt x="1860" y="0"/>
                    <a:pt x="1869" y="9"/>
                    <a:pt x="1869" y="21"/>
                  </a:cubicBezTo>
                  <a:cubicBezTo>
                    <a:pt x="1869" y="1167"/>
                    <a:pt x="1869" y="1167"/>
                    <a:pt x="1869" y="1167"/>
                  </a:cubicBezTo>
                  <a:cubicBezTo>
                    <a:pt x="1869" y="1179"/>
                    <a:pt x="1860" y="1188"/>
                    <a:pt x="1848" y="1188"/>
                  </a:cubicBezTo>
                  <a:cubicBezTo>
                    <a:pt x="21" y="1188"/>
                    <a:pt x="21" y="1188"/>
                    <a:pt x="21" y="1188"/>
                  </a:cubicBezTo>
                  <a:cubicBezTo>
                    <a:pt x="10" y="1188"/>
                    <a:pt x="0" y="1179"/>
                    <a:pt x="0" y="11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lose/>
                </a:path>
              </a:pathLst>
            </a:custGeom>
            <a:solidFill>
              <a:srgbClr val="FF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ṩľíďè"/>
            <p:cNvSpPr/>
            <p:nvPr/>
          </p:nvSpPr>
          <p:spPr bwMode="auto">
            <a:xfrm>
              <a:off x="5931694" y="5718175"/>
              <a:ext cx="1235075" cy="128588"/>
            </a:xfrm>
            <a:custGeom>
              <a:avLst/>
              <a:gdLst>
                <a:gd name="T0" fmla="*/ 34 w 777"/>
                <a:gd name="T1" fmla="*/ 0 h 81"/>
                <a:gd name="T2" fmla="*/ 743 w 777"/>
                <a:gd name="T3" fmla="*/ 0 h 81"/>
                <a:gd name="T4" fmla="*/ 777 w 777"/>
                <a:gd name="T5" fmla="*/ 34 h 81"/>
                <a:gd name="T6" fmla="*/ 777 w 777"/>
                <a:gd name="T7" fmla="*/ 47 h 81"/>
                <a:gd name="T8" fmla="*/ 743 w 777"/>
                <a:gd name="T9" fmla="*/ 81 h 81"/>
                <a:gd name="T10" fmla="*/ 34 w 777"/>
                <a:gd name="T11" fmla="*/ 81 h 81"/>
                <a:gd name="T12" fmla="*/ 0 w 777"/>
                <a:gd name="T13" fmla="*/ 47 h 81"/>
                <a:gd name="T14" fmla="*/ 0 w 777"/>
                <a:gd name="T15" fmla="*/ 34 h 81"/>
                <a:gd name="T16" fmla="*/ 34 w 777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7" h="81">
                  <a:moveTo>
                    <a:pt x="34" y="0"/>
                  </a:moveTo>
                  <a:cubicBezTo>
                    <a:pt x="743" y="0"/>
                    <a:pt x="743" y="0"/>
                    <a:pt x="743" y="0"/>
                  </a:cubicBezTo>
                  <a:cubicBezTo>
                    <a:pt x="762" y="0"/>
                    <a:pt x="777" y="16"/>
                    <a:pt x="777" y="34"/>
                  </a:cubicBezTo>
                  <a:cubicBezTo>
                    <a:pt x="777" y="47"/>
                    <a:pt x="777" y="47"/>
                    <a:pt x="777" y="47"/>
                  </a:cubicBezTo>
                  <a:cubicBezTo>
                    <a:pt x="777" y="66"/>
                    <a:pt x="762" y="81"/>
                    <a:pt x="743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16" y="81"/>
                    <a:pt x="0" y="66"/>
                    <a:pt x="0" y="4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6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liďè"/>
            <p:cNvSpPr/>
            <p:nvPr/>
          </p:nvSpPr>
          <p:spPr bwMode="auto">
            <a:xfrm>
              <a:off x="6500019" y="5324475"/>
              <a:ext cx="100013" cy="1000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ṩļíḓè"/>
            <p:cNvSpPr/>
            <p:nvPr/>
          </p:nvSpPr>
          <p:spPr bwMode="auto">
            <a:xfrm>
              <a:off x="3401219" y="5846762"/>
              <a:ext cx="4760913" cy="153988"/>
            </a:xfrm>
            <a:custGeom>
              <a:avLst/>
              <a:gdLst>
                <a:gd name="T0" fmla="*/ 40 w 2992"/>
                <a:gd name="T1" fmla="*/ 0 h 96"/>
                <a:gd name="T2" fmla="*/ 2952 w 2992"/>
                <a:gd name="T3" fmla="*/ 0 h 96"/>
                <a:gd name="T4" fmla="*/ 2992 w 2992"/>
                <a:gd name="T5" fmla="*/ 40 h 96"/>
                <a:gd name="T6" fmla="*/ 2992 w 2992"/>
                <a:gd name="T7" fmla="*/ 56 h 96"/>
                <a:gd name="T8" fmla="*/ 2952 w 2992"/>
                <a:gd name="T9" fmla="*/ 96 h 96"/>
                <a:gd name="T10" fmla="*/ 40 w 2992"/>
                <a:gd name="T11" fmla="*/ 96 h 96"/>
                <a:gd name="T12" fmla="*/ 0 w 2992"/>
                <a:gd name="T13" fmla="*/ 56 h 96"/>
                <a:gd name="T14" fmla="*/ 0 w 2992"/>
                <a:gd name="T15" fmla="*/ 40 h 96"/>
                <a:gd name="T16" fmla="*/ 40 w 2992"/>
                <a:gd name="T1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2" h="96">
                  <a:moveTo>
                    <a:pt x="40" y="0"/>
                  </a:moveTo>
                  <a:cubicBezTo>
                    <a:pt x="2952" y="0"/>
                    <a:pt x="2952" y="0"/>
                    <a:pt x="2952" y="0"/>
                  </a:cubicBezTo>
                  <a:cubicBezTo>
                    <a:pt x="2974" y="0"/>
                    <a:pt x="2992" y="18"/>
                    <a:pt x="2992" y="40"/>
                  </a:cubicBezTo>
                  <a:cubicBezTo>
                    <a:pt x="2992" y="56"/>
                    <a:pt x="2992" y="56"/>
                    <a:pt x="2992" y="56"/>
                  </a:cubicBezTo>
                  <a:cubicBezTo>
                    <a:pt x="2992" y="78"/>
                    <a:pt x="2974" y="96"/>
                    <a:pt x="2952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18" y="96"/>
                    <a:pt x="0" y="78"/>
                    <a:pt x="0" y="5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rgbClr val="4A6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ľíḋè"/>
            <p:cNvSpPr/>
            <p:nvPr/>
          </p:nvSpPr>
          <p:spPr bwMode="auto">
            <a:xfrm>
              <a:off x="3382169" y="2801937"/>
              <a:ext cx="2855913" cy="2768600"/>
            </a:xfrm>
            <a:custGeom>
              <a:avLst/>
              <a:gdLst>
                <a:gd name="T0" fmla="*/ 365 w 1795"/>
                <a:gd name="T1" fmla="*/ 328 h 1740"/>
                <a:gd name="T2" fmla="*/ 392 w 1795"/>
                <a:gd name="T3" fmla="*/ 328 h 1740"/>
                <a:gd name="T4" fmla="*/ 457 w 1795"/>
                <a:gd name="T5" fmla="*/ 246 h 1740"/>
                <a:gd name="T6" fmla="*/ 457 w 1795"/>
                <a:gd name="T7" fmla="*/ 236 h 1740"/>
                <a:gd name="T8" fmla="*/ 454 w 1795"/>
                <a:gd name="T9" fmla="*/ 4 h 1740"/>
                <a:gd name="T10" fmla="*/ 454 w 1795"/>
                <a:gd name="T11" fmla="*/ 4 h 1740"/>
                <a:gd name="T12" fmla="*/ 437 w 1795"/>
                <a:gd name="T13" fmla="*/ 0 h 1740"/>
                <a:gd name="T14" fmla="*/ 437 w 1795"/>
                <a:gd name="T15" fmla="*/ 225 h 1740"/>
                <a:gd name="T16" fmla="*/ 423 w 1795"/>
                <a:gd name="T17" fmla="*/ 292 h 1740"/>
                <a:gd name="T18" fmla="*/ 85 w 1795"/>
                <a:gd name="T19" fmla="*/ 306 h 1740"/>
                <a:gd name="T20" fmla="*/ 0 w 1795"/>
                <a:gd name="T21" fmla="*/ 384 h 1740"/>
                <a:gd name="T22" fmla="*/ 72 w 1795"/>
                <a:gd name="T23" fmla="*/ 462 h 1740"/>
                <a:gd name="T24" fmla="*/ 1366 w 1795"/>
                <a:gd name="T25" fmla="*/ 462 h 1740"/>
                <a:gd name="T26" fmla="*/ 1417 w 1795"/>
                <a:gd name="T27" fmla="*/ 478 h 1740"/>
                <a:gd name="T28" fmla="*/ 1432 w 1795"/>
                <a:gd name="T29" fmla="*/ 517 h 1740"/>
                <a:gd name="T30" fmla="*/ 1380 w 1795"/>
                <a:gd name="T31" fmla="*/ 572 h 1740"/>
                <a:gd name="T32" fmla="*/ 277 w 1795"/>
                <a:gd name="T33" fmla="*/ 572 h 1740"/>
                <a:gd name="T34" fmla="*/ 275 w 1795"/>
                <a:gd name="T35" fmla="*/ 572 h 1740"/>
                <a:gd name="T36" fmla="*/ 275 w 1795"/>
                <a:gd name="T37" fmla="*/ 572 h 1740"/>
                <a:gd name="T38" fmla="*/ 275 w 1795"/>
                <a:gd name="T39" fmla="*/ 572 h 1740"/>
                <a:gd name="T40" fmla="*/ 275 w 1795"/>
                <a:gd name="T41" fmla="*/ 572 h 1740"/>
                <a:gd name="T42" fmla="*/ 263 w 1795"/>
                <a:gd name="T43" fmla="*/ 572 h 1740"/>
                <a:gd name="T44" fmla="*/ 190 w 1795"/>
                <a:gd name="T45" fmla="*/ 650 h 1740"/>
                <a:gd name="T46" fmla="*/ 263 w 1795"/>
                <a:gd name="T47" fmla="*/ 729 h 1740"/>
                <a:gd name="T48" fmla="*/ 275 w 1795"/>
                <a:gd name="T49" fmla="*/ 729 h 1740"/>
                <a:gd name="T50" fmla="*/ 275 w 1795"/>
                <a:gd name="T51" fmla="*/ 729 h 1740"/>
                <a:gd name="T52" fmla="*/ 275 w 1795"/>
                <a:gd name="T53" fmla="*/ 729 h 1740"/>
                <a:gd name="T54" fmla="*/ 275 w 1795"/>
                <a:gd name="T55" fmla="*/ 729 h 1740"/>
                <a:gd name="T56" fmla="*/ 277 w 1795"/>
                <a:gd name="T57" fmla="*/ 729 h 1740"/>
                <a:gd name="T58" fmla="*/ 662 w 1795"/>
                <a:gd name="T59" fmla="*/ 729 h 1740"/>
                <a:gd name="T60" fmla="*/ 826 w 1795"/>
                <a:gd name="T61" fmla="*/ 729 h 1740"/>
                <a:gd name="T62" fmla="*/ 1759 w 1795"/>
                <a:gd name="T63" fmla="*/ 745 h 1740"/>
                <a:gd name="T64" fmla="*/ 1774 w 1795"/>
                <a:gd name="T65" fmla="*/ 784 h 1740"/>
                <a:gd name="T66" fmla="*/ 1722 w 1795"/>
                <a:gd name="T67" fmla="*/ 839 h 1740"/>
                <a:gd name="T68" fmla="*/ 430 w 1795"/>
                <a:gd name="T69" fmla="*/ 839 h 1740"/>
                <a:gd name="T70" fmla="*/ 333 w 1795"/>
                <a:gd name="T71" fmla="*/ 930 h 1740"/>
                <a:gd name="T72" fmla="*/ 333 w 1795"/>
                <a:gd name="T73" fmla="*/ 1680 h 1740"/>
                <a:gd name="T74" fmla="*/ 342 w 1795"/>
                <a:gd name="T75" fmla="*/ 1732 h 1740"/>
                <a:gd name="T76" fmla="*/ 354 w 1795"/>
                <a:gd name="T77" fmla="*/ 1740 h 1740"/>
                <a:gd name="T78" fmla="*/ 354 w 1795"/>
                <a:gd name="T79" fmla="*/ 1642 h 1740"/>
                <a:gd name="T80" fmla="*/ 373 w 1795"/>
                <a:gd name="T81" fmla="*/ 882 h 1740"/>
                <a:gd name="T82" fmla="*/ 415 w 1795"/>
                <a:gd name="T83" fmla="*/ 862 h 1740"/>
                <a:gd name="T84" fmla="*/ 1694 w 1795"/>
                <a:gd name="T85" fmla="*/ 862 h 1740"/>
                <a:gd name="T86" fmla="*/ 1723 w 1795"/>
                <a:gd name="T87" fmla="*/ 862 h 1740"/>
                <a:gd name="T88" fmla="*/ 1756 w 1795"/>
                <a:gd name="T89" fmla="*/ 853 h 1740"/>
                <a:gd name="T90" fmla="*/ 1795 w 1795"/>
                <a:gd name="T91" fmla="*/ 784 h 1740"/>
                <a:gd name="T92" fmla="*/ 1694 w 1795"/>
                <a:gd name="T93" fmla="*/ 707 h 1740"/>
                <a:gd name="T94" fmla="*/ 1470 w 1795"/>
                <a:gd name="T95" fmla="*/ 706 h 1740"/>
                <a:gd name="T96" fmla="*/ 263 w 1795"/>
                <a:gd name="T97" fmla="*/ 706 h 1740"/>
                <a:gd name="T98" fmla="*/ 211 w 1795"/>
                <a:gd name="T99" fmla="*/ 650 h 1740"/>
                <a:gd name="T100" fmla="*/ 226 w 1795"/>
                <a:gd name="T101" fmla="*/ 611 h 1740"/>
                <a:gd name="T102" fmla="*/ 1324 w 1795"/>
                <a:gd name="T103" fmla="*/ 595 h 1740"/>
                <a:gd name="T104" fmla="*/ 1380 w 1795"/>
                <a:gd name="T105" fmla="*/ 595 h 1740"/>
                <a:gd name="T106" fmla="*/ 1432 w 1795"/>
                <a:gd name="T107" fmla="*/ 463 h 1740"/>
                <a:gd name="T108" fmla="*/ 1409 w 1795"/>
                <a:gd name="T109" fmla="*/ 446 h 1740"/>
                <a:gd name="T110" fmla="*/ 1383 w 1795"/>
                <a:gd name="T111" fmla="*/ 439 h 1740"/>
                <a:gd name="T112" fmla="*/ 72 w 1795"/>
                <a:gd name="T113" fmla="*/ 439 h 1740"/>
                <a:gd name="T114" fmla="*/ 21 w 1795"/>
                <a:gd name="T115" fmla="*/ 384 h 1740"/>
                <a:gd name="T116" fmla="*/ 36 w 1795"/>
                <a:gd name="T117" fmla="*/ 345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95" h="1740">
                  <a:moveTo>
                    <a:pt x="72" y="328"/>
                  </a:moveTo>
                  <a:cubicBezTo>
                    <a:pt x="365" y="328"/>
                    <a:pt x="365" y="328"/>
                    <a:pt x="365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428" y="328"/>
                    <a:pt x="457" y="297"/>
                    <a:pt x="457" y="258"/>
                  </a:cubicBezTo>
                  <a:cubicBezTo>
                    <a:pt x="457" y="246"/>
                    <a:pt x="457" y="246"/>
                    <a:pt x="457" y="24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14"/>
                    <a:pt x="457" y="14"/>
                    <a:pt x="457" y="14"/>
                  </a:cubicBezTo>
                  <a:cubicBezTo>
                    <a:pt x="457" y="10"/>
                    <a:pt x="456" y="7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2" y="2"/>
                    <a:pt x="448" y="0"/>
                    <a:pt x="445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37" y="23"/>
                    <a:pt x="437" y="23"/>
                    <a:pt x="437" y="23"/>
                  </a:cubicBezTo>
                  <a:cubicBezTo>
                    <a:pt x="437" y="225"/>
                    <a:pt x="437" y="225"/>
                    <a:pt x="437" y="225"/>
                  </a:cubicBezTo>
                  <a:cubicBezTo>
                    <a:pt x="437" y="258"/>
                    <a:pt x="437" y="258"/>
                    <a:pt x="437" y="258"/>
                  </a:cubicBezTo>
                  <a:cubicBezTo>
                    <a:pt x="437" y="272"/>
                    <a:pt x="431" y="283"/>
                    <a:pt x="423" y="292"/>
                  </a:cubicBezTo>
                  <a:cubicBezTo>
                    <a:pt x="415" y="301"/>
                    <a:pt x="404" y="306"/>
                    <a:pt x="392" y="306"/>
                  </a:cubicBezTo>
                  <a:cubicBezTo>
                    <a:pt x="85" y="306"/>
                    <a:pt x="85" y="306"/>
                    <a:pt x="85" y="306"/>
                  </a:cubicBezTo>
                  <a:cubicBezTo>
                    <a:pt x="72" y="306"/>
                    <a:pt x="72" y="306"/>
                    <a:pt x="72" y="306"/>
                  </a:cubicBezTo>
                  <a:cubicBezTo>
                    <a:pt x="32" y="306"/>
                    <a:pt x="0" y="341"/>
                    <a:pt x="0" y="38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27"/>
                    <a:pt x="32" y="462"/>
                    <a:pt x="72" y="462"/>
                  </a:cubicBezTo>
                  <a:cubicBezTo>
                    <a:pt x="85" y="462"/>
                    <a:pt x="85" y="462"/>
                    <a:pt x="85" y="462"/>
                  </a:cubicBezTo>
                  <a:cubicBezTo>
                    <a:pt x="1366" y="462"/>
                    <a:pt x="1366" y="462"/>
                    <a:pt x="1366" y="462"/>
                  </a:cubicBezTo>
                  <a:cubicBezTo>
                    <a:pt x="1380" y="462"/>
                    <a:pt x="1380" y="462"/>
                    <a:pt x="1380" y="462"/>
                  </a:cubicBezTo>
                  <a:cubicBezTo>
                    <a:pt x="1394" y="462"/>
                    <a:pt x="1407" y="468"/>
                    <a:pt x="1417" y="478"/>
                  </a:cubicBezTo>
                  <a:cubicBezTo>
                    <a:pt x="1426" y="488"/>
                    <a:pt x="1432" y="502"/>
                    <a:pt x="1432" y="517"/>
                  </a:cubicBezTo>
                  <a:cubicBezTo>
                    <a:pt x="1432" y="517"/>
                    <a:pt x="1432" y="517"/>
                    <a:pt x="1432" y="517"/>
                  </a:cubicBezTo>
                  <a:cubicBezTo>
                    <a:pt x="1432" y="533"/>
                    <a:pt x="1426" y="546"/>
                    <a:pt x="1417" y="556"/>
                  </a:cubicBezTo>
                  <a:cubicBezTo>
                    <a:pt x="1407" y="566"/>
                    <a:pt x="1394" y="572"/>
                    <a:pt x="1380" y="572"/>
                  </a:cubicBezTo>
                  <a:cubicBezTo>
                    <a:pt x="458" y="572"/>
                    <a:pt x="458" y="572"/>
                    <a:pt x="458" y="572"/>
                  </a:cubicBezTo>
                  <a:cubicBezTo>
                    <a:pt x="277" y="572"/>
                    <a:pt x="277" y="572"/>
                    <a:pt x="277" y="572"/>
                  </a:cubicBezTo>
                  <a:cubicBezTo>
                    <a:pt x="277" y="573"/>
                    <a:pt x="277" y="573"/>
                    <a:pt x="277" y="573"/>
                  </a:cubicBezTo>
                  <a:cubicBezTo>
                    <a:pt x="276" y="573"/>
                    <a:pt x="276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23" y="572"/>
                    <a:pt x="190" y="608"/>
                    <a:pt x="190" y="650"/>
                  </a:cubicBezTo>
                  <a:cubicBezTo>
                    <a:pt x="190" y="650"/>
                    <a:pt x="190" y="650"/>
                    <a:pt x="190" y="650"/>
                  </a:cubicBezTo>
                  <a:cubicBezTo>
                    <a:pt x="190" y="693"/>
                    <a:pt x="223" y="729"/>
                    <a:pt x="263" y="729"/>
                  </a:cubicBezTo>
                  <a:cubicBezTo>
                    <a:pt x="263" y="729"/>
                    <a:pt x="263" y="729"/>
                    <a:pt x="263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6" y="729"/>
                    <a:pt x="276" y="729"/>
                    <a:pt x="277" y="729"/>
                  </a:cubicBezTo>
                  <a:cubicBezTo>
                    <a:pt x="277" y="729"/>
                    <a:pt x="277" y="729"/>
                    <a:pt x="277" y="729"/>
                  </a:cubicBezTo>
                  <a:cubicBezTo>
                    <a:pt x="662" y="729"/>
                    <a:pt x="662" y="729"/>
                    <a:pt x="662" y="729"/>
                  </a:cubicBezTo>
                  <a:cubicBezTo>
                    <a:pt x="713" y="729"/>
                    <a:pt x="713" y="729"/>
                    <a:pt x="713" y="729"/>
                  </a:cubicBezTo>
                  <a:cubicBezTo>
                    <a:pt x="826" y="729"/>
                    <a:pt x="826" y="729"/>
                    <a:pt x="826" y="729"/>
                  </a:cubicBezTo>
                  <a:cubicBezTo>
                    <a:pt x="1722" y="729"/>
                    <a:pt x="1722" y="729"/>
                    <a:pt x="1722" y="729"/>
                  </a:cubicBezTo>
                  <a:cubicBezTo>
                    <a:pt x="1736" y="729"/>
                    <a:pt x="1749" y="735"/>
                    <a:pt x="1759" y="745"/>
                  </a:cubicBezTo>
                  <a:cubicBezTo>
                    <a:pt x="1768" y="755"/>
                    <a:pt x="1774" y="769"/>
                    <a:pt x="1774" y="784"/>
                  </a:cubicBezTo>
                  <a:cubicBezTo>
                    <a:pt x="1774" y="784"/>
                    <a:pt x="1774" y="784"/>
                    <a:pt x="1774" y="784"/>
                  </a:cubicBezTo>
                  <a:cubicBezTo>
                    <a:pt x="1774" y="799"/>
                    <a:pt x="1768" y="813"/>
                    <a:pt x="1759" y="823"/>
                  </a:cubicBezTo>
                  <a:cubicBezTo>
                    <a:pt x="1749" y="833"/>
                    <a:pt x="1736" y="839"/>
                    <a:pt x="1722" y="839"/>
                  </a:cubicBezTo>
                  <a:cubicBezTo>
                    <a:pt x="1711" y="839"/>
                    <a:pt x="1711" y="839"/>
                    <a:pt x="1711" y="839"/>
                  </a:cubicBezTo>
                  <a:cubicBezTo>
                    <a:pt x="430" y="839"/>
                    <a:pt x="430" y="839"/>
                    <a:pt x="430" y="839"/>
                  </a:cubicBezTo>
                  <a:cubicBezTo>
                    <a:pt x="418" y="839"/>
                    <a:pt x="418" y="839"/>
                    <a:pt x="418" y="839"/>
                  </a:cubicBezTo>
                  <a:cubicBezTo>
                    <a:pt x="371" y="839"/>
                    <a:pt x="333" y="880"/>
                    <a:pt x="333" y="930"/>
                  </a:cubicBezTo>
                  <a:cubicBezTo>
                    <a:pt x="333" y="930"/>
                    <a:pt x="333" y="930"/>
                    <a:pt x="333" y="930"/>
                  </a:cubicBezTo>
                  <a:cubicBezTo>
                    <a:pt x="333" y="1680"/>
                    <a:pt x="333" y="1680"/>
                    <a:pt x="333" y="1680"/>
                  </a:cubicBezTo>
                  <a:cubicBezTo>
                    <a:pt x="333" y="1710"/>
                    <a:pt x="333" y="1710"/>
                    <a:pt x="333" y="1710"/>
                  </a:cubicBezTo>
                  <a:cubicBezTo>
                    <a:pt x="333" y="1719"/>
                    <a:pt x="337" y="1727"/>
                    <a:pt x="342" y="1732"/>
                  </a:cubicBezTo>
                  <a:cubicBezTo>
                    <a:pt x="342" y="1732"/>
                    <a:pt x="342" y="1732"/>
                    <a:pt x="342" y="1732"/>
                  </a:cubicBezTo>
                  <a:cubicBezTo>
                    <a:pt x="345" y="1736"/>
                    <a:pt x="350" y="1739"/>
                    <a:pt x="354" y="1740"/>
                  </a:cubicBezTo>
                  <a:cubicBezTo>
                    <a:pt x="354" y="1710"/>
                    <a:pt x="354" y="1710"/>
                    <a:pt x="354" y="1710"/>
                  </a:cubicBezTo>
                  <a:cubicBezTo>
                    <a:pt x="354" y="1642"/>
                    <a:pt x="354" y="1642"/>
                    <a:pt x="354" y="1642"/>
                  </a:cubicBezTo>
                  <a:cubicBezTo>
                    <a:pt x="354" y="930"/>
                    <a:pt x="354" y="930"/>
                    <a:pt x="354" y="930"/>
                  </a:cubicBezTo>
                  <a:cubicBezTo>
                    <a:pt x="354" y="911"/>
                    <a:pt x="361" y="894"/>
                    <a:pt x="373" y="882"/>
                  </a:cubicBezTo>
                  <a:cubicBezTo>
                    <a:pt x="384" y="870"/>
                    <a:pt x="399" y="862"/>
                    <a:pt x="415" y="862"/>
                  </a:cubicBezTo>
                  <a:cubicBezTo>
                    <a:pt x="415" y="862"/>
                    <a:pt x="415" y="862"/>
                    <a:pt x="415" y="862"/>
                  </a:cubicBezTo>
                  <a:cubicBezTo>
                    <a:pt x="418" y="862"/>
                    <a:pt x="418" y="862"/>
                    <a:pt x="418" y="862"/>
                  </a:cubicBezTo>
                  <a:cubicBezTo>
                    <a:pt x="1694" y="862"/>
                    <a:pt x="1694" y="862"/>
                    <a:pt x="1694" y="862"/>
                  </a:cubicBezTo>
                  <a:cubicBezTo>
                    <a:pt x="1711" y="862"/>
                    <a:pt x="1711" y="862"/>
                    <a:pt x="1711" y="862"/>
                  </a:cubicBezTo>
                  <a:cubicBezTo>
                    <a:pt x="1723" y="862"/>
                    <a:pt x="1723" y="862"/>
                    <a:pt x="1723" y="862"/>
                  </a:cubicBezTo>
                  <a:cubicBezTo>
                    <a:pt x="1735" y="862"/>
                    <a:pt x="1746" y="859"/>
                    <a:pt x="1756" y="853"/>
                  </a:cubicBezTo>
                  <a:cubicBezTo>
                    <a:pt x="1756" y="853"/>
                    <a:pt x="1756" y="853"/>
                    <a:pt x="1756" y="853"/>
                  </a:cubicBezTo>
                  <a:cubicBezTo>
                    <a:pt x="1762" y="849"/>
                    <a:pt x="1768" y="845"/>
                    <a:pt x="1773" y="839"/>
                  </a:cubicBezTo>
                  <a:cubicBezTo>
                    <a:pt x="1787" y="825"/>
                    <a:pt x="1795" y="805"/>
                    <a:pt x="1795" y="784"/>
                  </a:cubicBezTo>
                  <a:cubicBezTo>
                    <a:pt x="1795" y="742"/>
                    <a:pt x="1762" y="707"/>
                    <a:pt x="1723" y="707"/>
                  </a:cubicBezTo>
                  <a:cubicBezTo>
                    <a:pt x="1694" y="707"/>
                    <a:pt x="1694" y="707"/>
                    <a:pt x="1694" y="707"/>
                  </a:cubicBezTo>
                  <a:cubicBezTo>
                    <a:pt x="1470" y="707"/>
                    <a:pt x="1470" y="707"/>
                    <a:pt x="1470" y="707"/>
                  </a:cubicBezTo>
                  <a:cubicBezTo>
                    <a:pt x="1470" y="706"/>
                    <a:pt x="1470" y="706"/>
                    <a:pt x="1470" y="706"/>
                  </a:cubicBezTo>
                  <a:cubicBezTo>
                    <a:pt x="808" y="706"/>
                    <a:pt x="808" y="706"/>
                    <a:pt x="808" y="706"/>
                  </a:cubicBezTo>
                  <a:cubicBezTo>
                    <a:pt x="263" y="706"/>
                    <a:pt x="263" y="706"/>
                    <a:pt x="263" y="706"/>
                  </a:cubicBezTo>
                  <a:cubicBezTo>
                    <a:pt x="248" y="706"/>
                    <a:pt x="235" y="700"/>
                    <a:pt x="226" y="690"/>
                  </a:cubicBezTo>
                  <a:cubicBezTo>
                    <a:pt x="217" y="679"/>
                    <a:pt x="211" y="666"/>
                    <a:pt x="211" y="650"/>
                  </a:cubicBezTo>
                  <a:cubicBezTo>
                    <a:pt x="211" y="650"/>
                    <a:pt x="211" y="650"/>
                    <a:pt x="211" y="650"/>
                  </a:cubicBezTo>
                  <a:cubicBezTo>
                    <a:pt x="211" y="635"/>
                    <a:pt x="217" y="622"/>
                    <a:pt x="226" y="611"/>
                  </a:cubicBezTo>
                  <a:cubicBezTo>
                    <a:pt x="235" y="601"/>
                    <a:pt x="248" y="595"/>
                    <a:pt x="263" y="595"/>
                  </a:cubicBezTo>
                  <a:cubicBezTo>
                    <a:pt x="1324" y="595"/>
                    <a:pt x="1324" y="595"/>
                    <a:pt x="1324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420" y="595"/>
                    <a:pt x="1453" y="560"/>
                    <a:pt x="1453" y="517"/>
                  </a:cubicBezTo>
                  <a:cubicBezTo>
                    <a:pt x="1453" y="496"/>
                    <a:pt x="1445" y="477"/>
                    <a:pt x="1432" y="463"/>
                  </a:cubicBezTo>
                  <a:cubicBezTo>
                    <a:pt x="1432" y="462"/>
                    <a:pt x="1432" y="462"/>
                    <a:pt x="1432" y="462"/>
                  </a:cubicBezTo>
                  <a:cubicBezTo>
                    <a:pt x="1425" y="455"/>
                    <a:pt x="1418" y="450"/>
                    <a:pt x="1409" y="446"/>
                  </a:cubicBezTo>
                  <a:cubicBezTo>
                    <a:pt x="1410" y="446"/>
                    <a:pt x="1410" y="446"/>
                    <a:pt x="1410" y="446"/>
                  </a:cubicBezTo>
                  <a:cubicBezTo>
                    <a:pt x="1401" y="442"/>
                    <a:pt x="1392" y="440"/>
                    <a:pt x="1383" y="439"/>
                  </a:cubicBezTo>
                  <a:cubicBezTo>
                    <a:pt x="457" y="439"/>
                    <a:pt x="457" y="439"/>
                    <a:pt x="457" y="439"/>
                  </a:cubicBezTo>
                  <a:cubicBezTo>
                    <a:pt x="72" y="439"/>
                    <a:pt x="72" y="439"/>
                    <a:pt x="72" y="439"/>
                  </a:cubicBezTo>
                  <a:cubicBezTo>
                    <a:pt x="58" y="439"/>
                    <a:pt x="45" y="433"/>
                    <a:pt x="36" y="423"/>
                  </a:cubicBezTo>
                  <a:cubicBezTo>
                    <a:pt x="27" y="413"/>
                    <a:pt x="21" y="399"/>
                    <a:pt x="21" y="384"/>
                  </a:cubicBezTo>
                  <a:cubicBezTo>
                    <a:pt x="21" y="384"/>
                    <a:pt x="21" y="384"/>
                    <a:pt x="21" y="384"/>
                  </a:cubicBezTo>
                  <a:cubicBezTo>
                    <a:pt x="21" y="369"/>
                    <a:pt x="27" y="355"/>
                    <a:pt x="36" y="345"/>
                  </a:cubicBezTo>
                  <a:cubicBezTo>
                    <a:pt x="45" y="335"/>
                    <a:pt x="58" y="328"/>
                    <a:pt x="72" y="328"/>
                  </a:cubicBezTo>
                  <a:close/>
                </a:path>
              </a:pathLst>
            </a:custGeom>
            <a:solidFill>
              <a:srgbClr val="F47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şḷîḑè"/>
            <p:cNvSpPr/>
            <p:nvPr/>
          </p:nvSpPr>
          <p:spPr bwMode="auto">
            <a:xfrm>
              <a:off x="3577431" y="5307012"/>
              <a:ext cx="1296988" cy="522288"/>
            </a:xfrm>
            <a:custGeom>
              <a:avLst/>
              <a:gdLst>
                <a:gd name="T0" fmla="*/ 658 w 816"/>
                <a:gd name="T1" fmla="*/ 0 h 329"/>
                <a:gd name="T2" fmla="*/ 653 w 816"/>
                <a:gd name="T3" fmla="*/ 54 h 329"/>
                <a:gd name="T4" fmla="*/ 704 w 816"/>
                <a:gd name="T5" fmla="*/ 41 h 329"/>
                <a:gd name="T6" fmla="*/ 816 w 816"/>
                <a:gd name="T7" fmla="*/ 154 h 329"/>
                <a:gd name="T8" fmla="*/ 704 w 816"/>
                <a:gd name="T9" fmla="*/ 266 h 329"/>
                <a:gd name="T10" fmla="*/ 597 w 816"/>
                <a:gd name="T11" fmla="*/ 190 h 329"/>
                <a:gd name="T12" fmla="*/ 329 w 816"/>
                <a:gd name="T13" fmla="*/ 329 h 329"/>
                <a:gd name="T14" fmla="*/ 0 w 816"/>
                <a:gd name="T15" fmla="*/ 0 h 329"/>
                <a:gd name="T16" fmla="*/ 658 w 816"/>
                <a:gd name="T17" fmla="*/ 0 h 329"/>
                <a:gd name="T18" fmla="*/ 704 w 816"/>
                <a:gd name="T19" fmla="*/ 79 h 329"/>
                <a:gd name="T20" fmla="*/ 629 w 816"/>
                <a:gd name="T21" fmla="*/ 154 h 329"/>
                <a:gd name="T22" fmla="*/ 704 w 816"/>
                <a:gd name="T23" fmla="*/ 228 h 329"/>
                <a:gd name="T24" fmla="*/ 778 w 816"/>
                <a:gd name="T25" fmla="*/ 154 h 329"/>
                <a:gd name="T26" fmla="*/ 704 w 816"/>
                <a:gd name="T27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6" h="329">
                  <a:moveTo>
                    <a:pt x="658" y="0"/>
                  </a:moveTo>
                  <a:cubicBezTo>
                    <a:pt x="658" y="18"/>
                    <a:pt x="656" y="36"/>
                    <a:pt x="653" y="54"/>
                  </a:cubicBezTo>
                  <a:cubicBezTo>
                    <a:pt x="668" y="46"/>
                    <a:pt x="686" y="41"/>
                    <a:pt x="704" y="41"/>
                  </a:cubicBezTo>
                  <a:cubicBezTo>
                    <a:pt x="766" y="41"/>
                    <a:pt x="816" y="92"/>
                    <a:pt x="816" y="154"/>
                  </a:cubicBezTo>
                  <a:cubicBezTo>
                    <a:pt x="816" y="216"/>
                    <a:pt x="766" y="266"/>
                    <a:pt x="704" y="266"/>
                  </a:cubicBezTo>
                  <a:cubicBezTo>
                    <a:pt x="654" y="266"/>
                    <a:pt x="612" y="234"/>
                    <a:pt x="597" y="190"/>
                  </a:cubicBezTo>
                  <a:cubicBezTo>
                    <a:pt x="538" y="274"/>
                    <a:pt x="440" y="329"/>
                    <a:pt x="329" y="329"/>
                  </a:cubicBezTo>
                  <a:cubicBezTo>
                    <a:pt x="147" y="329"/>
                    <a:pt x="0" y="182"/>
                    <a:pt x="0" y="0"/>
                  </a:cubicBezTo>
                  <a:lnTo>
                    <a:pt x="658" y="0"/>
                  </a:lnTo>
                  <a:close/>
                  <a:moveTo>
                    <a:pt x="704" y="79"/>
                  </a:moveTo>
                  <a:cubicBezTo>
                    <a:pt x="663" y="79"/>
                    <a:pt x="629" y="113"/>
                    <a:pt x="629" y="154"/>
                  </a:cubicBezTo>
                  <a:cubicBezTo>
                    <a:pt x="629" y="195"/>
                    <a:pt x="663" y="228"/>
                    <a:pt x="704" y="228"/>
                  </a:cubicBezTo>
                  <a:cubicBezTo>
                    <a:pt x="745" y="228"/>
                    <a:pt x="778" y="195"/>
                    <a:pt x="778" y="154"/>
                  </a:cubicBezTo>
                  <a:cubicBezTo>
                    <a:pt x="778" y="113"/>
                    <a:pt x="745" y="79"/>
                    <a:pt x="704" y="79"/>
                  </a:cubicBezTo>
                  <a:close/>
                </a:path>
              </a:pathLst>
            </a:custGeom>
            <a:solidFill>
              <a:srgbClr val="EF5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ṡľîďé"/>
            <p:cNvSpPr/>
            <p:nvPr/>
          </p:nvSpPr>
          <p:spPr bwMode="auto">
            <a:xfrm>
              <a:off x="3634581" y="5794375"/>
              <a:ext cx="896938" cy="57150"/>
            </a:xfrm>
            <a:custGeom>
              <a:avLst/>
              <a:gdLst>
                <a:gd name="T0" fmla="*/ 18 w 564"/>
                <a:gd name="T1" fmla="*/ 0 h 36"/>
                <a:gd name="T2" fmla="*/ 546 w 564"/>
                <a:gd name="T3" fmla="*/ 0 h 36"/>
                <a:gd name="T4" fmla="*/ 564 w 564"/>
                <a:gd name="T5" fmla="*/ 18 h 36"/>
                <a:gd name="T6" fmla="*/ 564 w 564"/>
                <a:gd name="T7" fmla="*/ 36 h 36"/>
                <a:gd name="T8" fmla="*/ 0 w 564"/>
                <a:gd name="T9" fmla="*/ 36 h 36"/>
                <a:gd name="T10" fmla="*/ 0 w 564"/>
                <a:gd name="T11" fmla="*/ 18 h 36"/>
                <a:gd name="T12" fmla="*/ 18 w 564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4" h="36">
                  <a:moveTo>
                    <a:pt x="18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556" y="0"/>
                    <a:pt x="564" y="9"/>
                    <a:pt x="564" y="18"/>
                  </a:cubicBezTo>
                  <a:cubicBezTo>
                    <a:pt x="564" y="36"/>
                    <a:pt x="564" y="36"/>
                    <a:pt x="564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CC4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ŝľîďe"/>
            <p:cNvSpPr/>
            <p:nvPr/>
          </p:nvSpPr>
          <p:spPr bwMode="auto">
            <a:xfrm>
              <a:off x="3707606" y="2090737"/>
              <a:ext cx="1647825" cy="984250"/>
            </a:xfrm>
            <a:custGeom>
              <a:avLst/>
              <a:gdLst>
                <a:gd name="T0" fmla="*/ 455 w 1036"/>
                <a:gd name="T1" fmla="*/ 0 h 618"/>
                <a:gd name="T2" fmla="*/ 206 w 1036"/>
                <a:gd name="T3" fmla="*/ 181 h 618"/>
                <a:gd name="T4" fmla="*/ 0 w 1036"/>
                <a:gd name="T5" fmla="*/ 399 h 618"/>
                <a:gd name="T6" fmla="*/ 233 w 1036"/>
                <a:gd name="T7" fmla="*/ 618 h 618"/>
                <a:gd name="T8" fmla="*/ 233 w 1036"/>
                <a:gd name="T9" fmla="*/ 618 h 618"/>
                <a:gd name="T10" fmla="*/ 832 w 1036"/>
                <a:gd name="T11" fmla="*/ 618 h 618"/>
                <a:gd name="T12" fmla="*/ 832 w 1036"/>
                <a:gd name="T13" fmla="*/ 618 h 618"/>
                <a:gd name="T14" fmla="*/ 834 w 1036"/>
                <a:gd name="T15" fmla="*/ 618 h 618"/>
                <a:gd name="T16" fmla="*/ 1036 w 1036"/>
                <a:gd name="T17" fmla="*/ 429 h 618"/>
                <a:gd name="T18" fmla="*/ 914 w 1036"/>
                <a:gd name="T19" fmla="*/ 255 h 618"/>
                <a:gd name="T20" fmla="*/ 914 w 1036"/>
                <a:gd name="T21" fmla="*/ 251 h 618"/>
                <a:gd name="T22" fmla="*/ 771 w 1036"/>
                <a:gd name="T23" fmla="*/ 117 h 618"/>
                <a:gd name="T24" fmla="*/ 688 w 1036"/>
                <a:gd name="T25" fmla="*/ 142 h 618"/>
                <a:gd name="T26" fmla="*/ 455 w 1036"/>
                <a:gd name="T27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6" h="618">
                  <a:moveTo>
                    <a:pt x="455" y="0"/>
                  </a:moveTo>
                  <a:cubicBezTo>
                    <a:pt x="335" y="0"/>
                    <a:pt x="234" y="77"/>
                    <a:pt x="206" y="181"/>
                  </a:cubicBezTo>
                  <a:cubicBezTo>
                    <a:pt x="90" y="194"/>
                    <a:pt x="0" y="286"/>
                    <a:pt x="0" y="399"/>
                  </a:cubicBezTo>
                  <a:cubicBezTo>
                    <a:pt x="0" y="520"/>
                    <a:pt x="104" y="618"/>
                    <a:pt x="233" y="618"/>
                  </a:cubicBezTo>
                  <a:cubicBezTo>
                    <a:pt x="233" y="618"/>
                    <a:pt x="233" y="618"/>
                    <a:pt x="233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3" y="618"/>
                    <a:pt x="834" y="618"/>
                  </a:cubicBezTo>
                  <a:cubicBezTo>
                    <a:pt x="945" y="618"/>
                    <a:pt x="1036" y="534"/>
                    <a:pt x="1036" y="429"/>
                  </a:cubicBezTo>
                  <a:cubicBezTo>
                    <a:pt x="1036" y="351"/>
                    <a:pt x="985" y="284"/>
                    <a:pt x="914" y="255"/>
                  </a:cubicBezTo>
                  <a:cubicBezTo>
                    <a:pt x="914" y="254"/>
                    <a:pt x="914" y="252"/>
                    <a:pt x="914" y="251"/>
                  </a:cubicBezTo>
                  <a:cubicBezTo>
                    <a:pt x="914" y="177"/>
                    <a:pt x="850" y="117"/>
                    <a:pt x="771" y="117"/>
                  </a:cubicBezTo>
                  <a:cubicBezTo>
                    <a:pt x="740" y="117"/>
                    <a:pt x="712" y="126"/>
                    <a:pt x="688" y="142"/>
                  </a:cubicBezTo>
                  <a:cubicBezTo>
                    <a:pt x="648" y="58"/>
                    <a:pt x="559" y="0"/>
                    <a:pt x="455" y="0"/>
                  </a:cubicBezTo>
                  <a:close/>
                </a:path>
              </a:pathLst>
            </a:custGeom>
            <a:solidFill>
              <a:srgbClr val="3EB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ṥḷíḓé"/>
            <p:cNvSpPr/>
            <p:nvPr/>
          </p:nvSpPr>
          <p:spPr bwMode="auto">
            <a:xfrm>
              <a:off x="4099719" y="2562225"/>
              <a:ext cx="850900" cy="233363"/>
            </a:xfrm>
            <a:custGeom>
              <a:avLst/>
              <a:gdLst>
                <a:gd name="T0" fmla="*/ 0 w 535"/>
                <a:gd name="T1" fmla="*/ 147 h 147"/>
                <a:gd name="T2" fmla="*/ 0 w 535"/>
                <a:gd name="T3" fmla="*/ 0 h 147"/>
                <a:gd name="T4" fmla="*/ 20 w 535"/>
                <a:gd name="T5" fmla="*/ 0 h 147"/>
                <a:gd name="T6" fmla="*/ 20 w 535"/>
                <a:gd name="T7" fmla="*/ 60 h 147"/>
                <a:gd name="T8" fmla="*/ 96 w 535"/>
                <a:gd name="T9" fmla="*/ 60 h 147"/>
                <a:gd name="T10" fmla="*/ 96 w 535"/>
                <a:gd name="T11" fmla="*/ 0 h 147"/>
                <a:gd name="T12" fmla="*/ 115 w 535"/>
                <a:gd name="T13" fmla="*/ 0 h 147"/>
                <a:gd name="T14" fmla="*/ 115 w 535"/>
                <a:gd name="T15" fmla="*/ 147 h 147"/>
                <a:gd name="T16" fmla="*/ 96 w 535"/>
                <a:gd name="T17" fmla="*/ 147 h 147"/>
                <a:gd name="T18" fmla="*/ 96 w 535"/>
                <a:gd name="T19" fmla="*/ 78 h 147"/>
                <a:gd name="T20" fmla="*/ 20 w 535"/>
                <a:gd name="T21" fmla="*/ 78 h 147"/>
                <a:gd name="T22" fmla="*/ 20 w 535"/>
                <a:gd name="T23" fmla="*/ 147 h 147"/>
                <a:gd name="T24" fmla="*/ 0 w 535"/>
                <a:gd name="T25" fmla="*/ 147 h 147"/>
                <a:gd name="T26" fmla="*/ 185 w 535"/>
                <a:gd name="T27" fmla="*/ 147 h 147"/>
                <a:gd name="T28" fmla="*/ 185 w 535"/>
                <a:gd name="T29" fmla="*/ 17 h 147"/>
                <a:gd name="T30" fmla="*/ 137 w 535"/>
                <a:gd name="T31" fmla="*/ 17 h 147"/>
                <a:gd name="T32" fmla="*/ 137 w 535"/>
                <a:gd name="T33" fmla="*/ 0 h 147"/>
                <a:gd name="T34" fmla="*/ 253 w 535"/>
                <a:gd name="T35" fmla="*/ 0 h 147"/>
                <a:gd name="T36" fmla="*/ 253 w 535"/>
                <a:gd name="T37" fmla="*/ 17 h 147"/>
                <a:gd name="T38" fmla="*/ 205 w 535"/>
                <a:gd name="T39" fmla="*/ 17 h 147"/>
                <a:gd name="T40" fmla="*/ 205 w 535"/>
                <a:gd name="T41" fmla="*/ 147 h 147"/>
                <a:gd name="T42" fmla="*/ 185 w 535"/>
                <a:gd name="T43" fmla="*/ 147 h 147"/>
                <a:gd name="T44" fmla="*/ 273 w 535"/>
                <a:gd name="T45" fmla="*/ 147 h 147"/>
                <a:gd name="T46" fmla="*/ 273 w 535"/>
                <a:gd name="T47" fmla="*/ 0 h 147"/>
                <a:gd name="T48" fmla="*/ 302 w 535"/>
                <a:gd name="T49" fmla="*/ 0 h 147"/>
                <a:gd name="T50" fmla="*/ 337 w 535"/>
                <a:gd name="T51" fmla="*/ 104 h 147"/>
                <a:gd name="T52" fmla="*/ 344 w 535"/>
                <a:gd name="T53" fmla="*/ 126 h 147"/>
                <a:gd name="T54" fmla="*/ 352 w 535"/>
                <a:gd name="T55" fmla="*/ 102 h 147"/>
                <a:gd name="T56" fmla="*/ 387 w 535"/>
                <a:gd name="T57" fmla="*/ 0 h 147"/>
                <a:gd name="T58" fmla="*/ 413 w 535"/>
                <a:gd name="T59" fmla="*/ 0 h 147"/>
                <a:gd name="T60" fmla="*/ 413 w 535"/>
                <a:gd name="T61" fmla="*/ 147 h 147"/>
                <a:gd name="T62" fmla="*/ 394 w 535"/>
                <a:gd name="T63" fmla="*/ 147 h 147"/>
                <a:gd name="T64" fmla="*/ 394 w 535"/>
                <a:gd name="T65" fmla="*/ 24 h 147"/>
                <a:gd name="T66" fmla="*/ 351 w 535"/>
                <a:gd name="T67" fmla="*/ 147 h 147"/>
                <a:gd name="T68" fmla="*/ 334 w 535"/>
                <a:gd name="T69" fmla="*/ 147 h 147"/>
                <a:gd name="T70" fmla="*/ 292 w 535"/>
                <a:gd name="T71" fmla="*/ 21 h 147"/>
                <a:gd name="T72" fmla="*/ 292 w 535"/>
                <a:gd name="T73" fmla="*/ 147 h 147"/>
                <a:gd name="T74" fmla="*/ 273 w 535"/>
                <a:gd name="T75" fmla="*/ 147 h 147"/>
                <a:gd name="T76" fmla="*/ 443 w 535"/>
                <a:gd name="T77" fmla="*/ 147 h 147"/>
                <a:gd name="T78" fmla="*/ 443 w 535"/>
                <a:gd name="T79" fmla="*/ 0 h 147"/>
                <a:gd name="T80" fmla="*/ 463 w 535"/>
                <a:gd name="T81" fmla="*/ 0 h 147"/>
                <a:gd name="T82" fmla="*/ 463 w 535"/>
                <a:gd name="T83" fmla="*/ 130 h 147"/>
                <a:gd name="T84" fmla="*/ 535 w 535"/>
                <a:gd name="T85" fmla="*/ 130 h 147"/>
                <a:gd name="T86" fmla="*/ 535 w 535"/>
                <a:gd name="T87" fmla="*/ 147 h 147"/>
                <a:gd name="T88" fmla="*/ 443 w 535"/>
                <a:gd name="T8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5" h="147">
                  <a:moveTo>
                    <a:pt x="0" y="14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147"/>
                    <a:pt x="20" y="147"/>
                    <a:pt x="20" y="147"/>
                  </a:cubicBezTo>
                  <a:lnTo>
                    <a:pt x="0" y="147"/>
                  </a:lnTo>
                  <a:close/>
                  <a:moveTo>
                    <a:pt x="185" y="147"/>
                  </a:moveTo>
                  <a:cubicBezTo>
                    <a:pt x="185" y="17"/>
                    <a:pt x="185" y="17"/>
                    <a:pt x="185" y="17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3" y="17"/>
                    <a:pt x="253" y="17"/>
                    <a:pt x="253" y="17"/>
                  </a:cubicBezTo>
                  <a:cubicBezTo>
                    <a:pt x="205" y="17"/>
                    <a:pt x="205" y="17"/>
                    <a:pt x="205" y="17"/>
                  </a:cubicBezTo>
                  <a:cubicBezTo>
                    <a:pt x="205" y="147"/>
                    <a:pt x="205" y="147"/>
                    <a:pt x="205" y="147"/>
                  </a:cubicBezTo>
                  <a:lnTo>
                    <a:pt x="185" y="147"/>
                  </a:lnTo>
                  <a:close/>
                  <a:moveTo>
                    <a:pt x="273" y="147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40" y="113"/>
                    <a:pt x="342" y="121"/>
                    <a:pt x="344" y="126"/>
                  </a:cubicBezTo>
                  <a:cubicBezTo>
                    <a:pt x="345" y="120"/>
                    <a:pt x="348" y="112"/>
                    <a:pt x="352" y="102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413" y="0"/>
                    <a:pt x="413" y="0"/>
                    <a:pt x="413" y="0"/>
                  </a:cubicBezTo>
                  <a:cubicBezTo>
                    <a:pt x="413" y="147"/>
                    <a:pt x="413" y="147"/>
                    <a:pt x="413" y="147"/>
                  </a:cubicBezTo>
                  <a:cubicBezTo>
                    <a:pt x="394" y="147"/>
                    <a:pt x="394" y="147"/>
                    <a:pt x="394" y="147"/>
                  </a:cubicBezTo>
                  <a:cubicBezTo>
                    <a:pt x="394" y="24"/>
                    <a:pt x="394" y="24"/>
                    <a:pt x="394" y="24"/>
                  </a:cubicBezTo>
                  <a:cubicBezTo>
                    <a:pt x="351" y="147"/>
                    <a:pt x="351" y="147"/>
                    <a:pt x="351" y="147"/>
                  </a:cubicBezTo>
                  <a:cubicBezTo>
                    <a:pt x="334" y="147"/>
                    <a:pt x="334" y="147"/>
                    <a:pt x="334" y="147"/>
                  </a:cubicBezTo>
                  <a:cubicBezTo>
                    <a:pt x="292" y="21"/>
                    <a:pt x="292" y="21"/>
                    <a:pt x="292" y="21"/>
                  </a:cubicBezTo>
                  <a:cubicBezTo>
                    <a:pt x="292" y="147"/>
                    <a:pt x="292" y="147"/>
                    <a:pt x="292" y="147"/>
                  </a:cubicBezTo>
                  <a:lnTo>
                    <a:pt x="273" y="147"/>
                  </a:lnTo>
                  <a:close/>
                  <a:moveTo>
                    <a:pt x="443" y="147"/>
                  </a:moveTo>
                  <a:cubicBezTo>
                    <a:pt x="443" y="0"/>
                    <a:pt x="443" y="0"/>
                    <a:pt x="443" y="0"/>
                  </a:cubicBezTo>
                  <a:cubicBezTo>
                    <a:pt x="463" y="0"/>
                    <a:pt x="463" y="0"/>
                    <a:pt x="463" y="0"/>
                  </a:cubicBezTo>
                  <a:cubicBezTo>
                    <a:pt x="463" y="130"/>
                    <a:pt x="463" y="130"/>
                    <a:pt x="463" y="130"/>
                  </a:cubicBezTo>
                  <a:cubicBezTo>
                    <a:pt x="535" y="130"/>
                    <a:pt x="535" y="130"/>
                    <a:pt x="535" y="130"/>
                  </a:cubicBezTo>
                  <a:cubicBezTo>
                    <a:pt x="535" y="147"/>
                    <a:pt x="535" y="147"/>
                    <a:pt x="535" y="147"/>
                  </a:cubicBezTo>
                  <a:lnTo>
                    <a:pt x="443" y="147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lïḋe"/>
            <p:cNvSpPr/>
            <p:nvPr/>
          </p:nvSpPr>
          <p:spPr bwMode="auto">
            <a:xfrm>
              <a:off x="3101181" y="3736975"/>
              <a:ext cx="1077913" cy="642938"/>
            </a:xfrm>
            <a:custGeom>
              <a:avLst/>
              <a:gdLst>
                <a:gd name="T0" fmla="*/ 298 w 678"/>
                <a:gd name="T1" fmla="*/ 0 h 405"/>
                <a:gd name="T2" fmla="*/ 136 w 678"/>
                <a:gd name="T3" fmla="*/ 119 h 405"/>
                <a:gd name="T4" fmla="*/ 0 w 678"/>
                <a:gd name="T5" fmla="*/ 261 h 405"/>
                <a:gd name="T6" fmla="*/ 153 w 678"/>
                <a:gd name="T7" fmla="*/ 405 h 405"/>
                <a:gd name="T8" fmla="*/ 153 w 678"/>
                <a:gd name="T9" fmla="*/ 405 h 405"/>
                <a:gd name="T10" fmla="*/ 545 w 678"/>
                <a:gd name="T11" fmla="*/ 405 h 405"/>
                <a:gd name="T12" fmla="*/ 545 w 678"/>
                <a:gd name="T13" fmla="*/ 405 h 405"/>
                <a:gd name="T14" fmla="*/ 546 w 678"/>
                <a:gd name="T15" fmla="*/ 405 h 405"/>
                <a:gd name="T16" fmla="*/ 678 w 678"/>
                <a:gd name="T17" fmla="*/ 281 h 405"/>
                <a:gd name="T18" fmla="*/ 599 w 678"/>
                <a:gd name="T19" fmla="*/ 167 h 405"/>
                <a:gd name="T20" fmla="*/ 599 w 678"/>
                <a:gd name="T21" fmla="*/ 165 h 405"/>
                <a:gd name="T22" fmla="*/ 505 w 678"/>
                <a:gd name="T23" fmla="*/ 77 h 405"/>
                <a:gd name="T24" fmla="*/ 451 w 678"/>
                <a:gd name="T25" fmla="*/ 93 h 405"/>
                <a:gd name="T26" fmla="*/ 298 w 678"/>
                <a:gd name="T2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405">
                  <a:moveTo>
                    <a:pt x="298" y="0"/>
                  </a:moveTo>
                  <a:cubicBezTo>
                    <a:pt x="220" y="0"/>
                    <a:pt x="154" y="51"/>
                    <a:pt x="136" y="119"/>
                  </a:cubicBezTo>
                  <a:cubicBezTo>
                    <a:pt x="60" y="127"/>
                    <a:pt x="0" y="188"/>
                    <a:pt x="0" y="261"/>
                  </a:cubicBezTo>
                  <a:cubicBezTo>
                    <a:pt x="0" y="341"/>
                    <a:pt x="69" y="405"/>
                    <a:pt x="153" y="405"/>
                  </a:cubicBezTo>
                  <a:cubicBezTo>
                    <a:pt x="153" y="405"/>
                    <a:pt x="153" y="405"/>
                    <a:pt x="153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6" y="405"/>
                    <a:pt x="546" y="405"/>
                  </a:cubicBezTo>
                  <a:cubicBezTo>
                    <a:pt x="619" y="405"/>
                    <a:pt x="678" y="350"/>
                    <a:pt x="678" y="281"/>
                  </a:cubicBezTo>
                  <a:cubicBezTo>
                    <a:pt x="678" y="230"/>
                    <a:pt x="645" y="186"/>
                    <a:pt x="599" y="167"/>
                  </a:cubicBezTo>
                  <a:cubicBezTo>
                    <a:pt x="599" y="166"/>
                    <a:pt x="599" y="165"/>
                    <a:pt x="599" y="165"/>
                  </a:cubicBezTo>
                  <a:cubicBezTo>
                    <a:pt x="599" y="116"/>
                    <a:pt x="557" y="77"/>
                    <a:pt x="505" y="77"/>
                  </a:cubicBezTo>
                  <a:cubicBezTo>
                    <a:pt x="485" y="77"/>
                    <a:pt x="467" y="83"/>
                    <a:pt x="451" y="93"/>
                  </a:cubicBezTo>
                  <a:cubicBezTo>
                    <a:pt x="425" y="39"/>
                    <a:pt x="366" y="0"/>
                    <a:pt x="298" y="0"/>
                  </a:cubicBezTo>
                  <a:close/>
                </a:path>
              </a:pathLst>
            </a:custGeom>
            <a:solidFill>
              <a:srgbClr val="2F9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ṥliḋe"/>
            <p:cNvSpPr/>
            <p:nvPr/>
          </p:nvSpPr>
          <p:spPr bwMode="auto">
            <a:xfrm>
              <a:off x="3340894" y="3998912"/>
              <a:ext cx="560388" cy="231775"/>
            </a:xfrm>
            <a:custGeom>
              <a:avLst/>
              <a:gdLst>
                <a:gd name="T0" fmla="*/ 106 w 352"/>
                <a:gd name="T1" fmla="*/ 94 h 146"/>
                <a:gd name="T2" fmla="*/ 124 w 352"/>
                <a:gd name="T3" fmla="*/ 99 h 146"/>
                <a:gd name="T4" fmla="*/ 104 w 352"/>
                <a:gd name="T5" fmla="*/ 134 h 146"/>
                <a:gd name="T6" fmla="*/ 66 w 352"/>
                <a:gd name="T7" fmla="*/ 146 h 146"/>
                <a:gd name="T8" fmla="*/ 29 w 352"/>
                <a:gd name="T9" fmla="*/ 137 h 146"/>
                <a:gd name="T10" fmla="*/ 7 w 352"/>
                <a:gd name="T11" fmla="*/ 110 h 146"/>
                <a:gd name="T12" fmla="*/ 0 w 352"/>
                <a:gd name="T13" fmla="*/ 72 h 146"/>
                <a:gd name="T14" fmla="*/ 8 w 352"/>
                <a:gd name="T15" fmla="*/ 34 h 146"/>
                <a:gd name="T16" fmla="*/ 32 w 352"/>
                <a:gd name="T17" fmla="*/ 9 h 146"/>
                <a:gd name="T18" fmla="*/ 67 w 352"/>
                <a:gd name="T19" fmla="*/ 0 h 146"/>
                <a:gd name="T20" fmla="*/ 102 w 352"/>
                <a:gd name="T21" fmla="*/ 11 h 146"/>
                <a:gd name="T22" fmla="*/ 122 w 352"/>
                <a:gd name="T23" fmla="*/ 41 h 146"/>
                <a:gd name="T24" fmla="*/ 104 w 352"/>
                <a:gd name="T25" fmla="*/ 46 h 146"/>
                <a:gd name="T26" fmla="*/ 90 w 352"/>
                <a:gd name="T27" fmla="*/ 23 h 146"/>
                <a:gd name="T28" fmla="*/ 66 w 352"/>
                <a:gd name="T29" fmla="*/ 16 h 146"/>
                <a:gd name="T30" fmla="*/ 39 w 352"/>
                <a:gd name="T31" fmla="*/ 24 h 146"/>
                <a:gd name="T32" fmla="*/ 24 w 352"/>
                <a:gd name="T33" fmla="*/ 45 h 146"/>
                <a:gd name="T34" fmla="*/ 19 w 352"/>
                <a:gd name="T35" fmla="*/ 72 h 146"/>
                <a:gd name="T36" fmla="*/ 24 w 352"/>
                <a:gd name="T37" fmla="*/ 104 h 146"/>
                <a:gd name="T38" fmla="*/ 41 w 352"/>
                <a:gd name="T39" fmla="*/ 124 h 146"/>
                <a:gd name="T40" fmla="*/ 65 w 352"/>
                <a:gd name="T41" fmla="*/ 130 h 146"/>
                <a:gd name="T42" fmla="*/ 91 w 352"/>
                <a:gd name="T43" fmla="*/ 121 h 146"/>
                <a:gd name="T44" fmla="*/ 106 w 352"/>
                <a:gd name="T45" fmla="*/ 94 h 146"/>
                <a:gd name="T46" fmla="*/ 182 w 352"/>
                <a:gd name="T47" fmla="*/ 121 h 146"/>
                <a:gd name="T48" fmla="*/ 182 w 352"/>
                <a:gd name="T49" fmla="*/ 82 h 146"/>
                <a:gd name="T50" fmla="*/ 143 w 352"/>
                <a:gd name="T51" fmla="*/ 82 h 146"/>
                <a:gd name="T52" fmla="*/ 143 w 352"/>
                <a:gd name="T53" fmla="*/ 66 h 146"/>
                <a:gd name="T54" fmla="*/ 182 w 352"/>
                <a:gd name="T55" fmla="*/ 66 h 146"/>
                <a:gd name="T56" fmla="*/ 182 w 352"/>
                <a:gd name="T57" fmla="*/ 28 h 146"/>
                <a:gd name="T58" fmla="*/ 198 w 352"/>
                <a:gd name="T59" fmla="*/ 28 h 146"/>
                <a:gd name="T60" fmla="*/ 198 w 352"/>
                <a:gd name="T61" fmla="*/ 66 h 146"/>
                <a:gd name="T62" fmla="*/ 237 w 352"/>
                <a:gd name="T63" fmla="*/ 66 h 146"/>
                <a:gd name="T64" fmla="*/ 237 w 352"/>
                <a:gd name="T65" fmla="*/ 82 h 146"/>
                <a:gd name="T66" fmla="*/ 198 w 352"/>
                <a:gd name="T67" fmla="*/ 82 h 146"/>
                <a:gd name="T68" fmla="*/ 198 w 352"/>
                <a:gd name="T69" fmla="*/ 121 h 146"/>
                <a:gd name="T70" fmla="*/ 182 w 352"/>
                <a:gd name="T71" fmla="*/ 121 h 146"/>
                <a:gd name="T72" fmla="*/ 297 w 352"/>
                <a:gd name="T73" fmla="*/ 121 h 146"/>
                <a:gd name="T74" fmla="*/ 297 w 352"/>
                <a:gd name="T75" fmla="*/ 82 h 146"/>
                <a:gd name="T76" fmla="*/ 259 w 352"/>
                <a:gd name="T77" fmla="*/ 82 h 146"/>
                <a:gd name="T78" fmla="*/ 259 w 352"/>
                <a:gd name="T79" fmla="*/ 66 h 146"/>
                <a:gd name="T80" fmla="*/ 297 w 352"/>
                <a:gd name="T81" fmla="*/ 66 h 146"/>
                <a:gd name="T82" fmla="*/ 297 w 352"/>
                <a:gd name="T83" fmla="*/ 28 h 146"/>
                <a:gd name="T84" fmla="*/ 313 w 352"/>
                <a:gd name="T85" fmla="*/ 28 h 146"/>
                <a:gd name="T86" fmla="*/ 313 w 352"/>
                <a:gd name="T87" fmla="*/ 66 h 146"/>
                <a:gd name="T88" fmla="*/ 352 w 352"/>
                <a:gd name="T89" fmla="*/ 66 h 146"/>
                <a:gd name="T90" fmla="*/ 352 w 352"/>
                <a:gd name="T91" fmla="*/ 82 h 146"/>
                <a:gd name="T92" fmla="*/ 313 w 352"/>
                <a:gd name="T93" fmla="*/ 82 h 146"/>
                <a:gd name="T94" fmla="*/ 313 w 352"/>
                <a:gd name="T95" fmla="*/ 121 h 146"/>
                <a:gd name="T96" fmla="*/ 297 w 352"/>
                <a:gd name="T97" fmla="*/ 12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2" h="146">
                  <a:moveTo>
                    <a:pt x="106" y="94"/>
                  </a:moveTo>
                  <a:cubicBezTo>
                    <a:pt x="124" y="99"/>
                    <a:pt x="124" y="99"/>
                    <a:pt x="124" y="99"/>
                  </a:cubicBezTo>
                  <a:cubicBezTo>
                    <a:pt x="121" y="114"/>
                    <a:pt x="114" y="126"/>
                    <a:pt x="104" y="134"/>
                  </a:cubicBezTo>
                  <a:cubicBezTo>
                    <a:pt x="93" y="142"/>
                    <a:pt x="81" y="146"/>
                    <a:pt x="66" y="146"/>
                  </a:cubicBezTo>
                  <a:cubicBezTo>
                    <a:pt x="51" y="146"/>
                    <a:pt x="39" y="143"/>
                    <a:pt x="29" y="137"/>
                  </a:cubicBezTo>
                  <a:cubicBezTo>
                    <a:pt x="20" y="131"/>
                    <a:pt x="12" y="122"/>
                    <a:pt x="7" y="110"/>
                  </a:cubicBezTo>
                  <a:cubicBezTo>
                    <a:pt x="2" y="98"/>
                    <a:pt x="0" y="86"/>
                    <a:pt x="0" y="72"/>
                  </a:cubicBezTo>
                  <a:cubicBezTo>
                    <a:pt x="0" y="57"/>
                    <a:pt x="3" y="45"/>
                    <a:pt x="8" y="34"/>
                  </a:cubicBezTo>
                  <a:cubicBezTo>
                    <a:pt x="14" y="23"/>
                    <a:pt x="22" y="15"/>
                    <a:pt x="32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0" y="0"/>
                    <a:pt x="93" y="4"/>
                    <a:pt x="102" y="11"/>
                  </a:cubicBezTo>
                  <a:cubicBezTo>
                    <a:pt x="112" y="18"/>
                    <a:pt x="118" y="28"/>
                    <a:pt x="122" y="4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1" y="36"/>
                    <a:pt x="96" y="28"/>
                    <a:pt x="90" y="23"/>
                  </a:cubicBezTo>
                  <a:cubicBezTo>
                    <a:pt x="83" y="19"/>
                    <a:pt x="76" y="16"/>
                    <a:pt x="66" y="16"/>
                  </a:cubicBezTo>
                  <a:cubicBezTo>
                    <a:pt x="55" y="16"/>
                    <a:pt x="46" y="19"/>
                    <a:pt x="39" y="24"/>
                  </a:cubicBezTo>
                  <a:cubicBezTo>
                    <a:pt x="32" y="29"/>
                    <a:pt x="27" y="36"/>
                    <a:pt x="24" y="45"/>
                  </a:cubicBezTo>
                  <a:cubicBezTo>
                    <a:pt x="21" y="54"/>
                    <a:pt x="19" y="63"/>
                    <a:pt x="19" y="72"/>
                  </a:cubicBezTo>
                  <a:cubicBezTo>
                    <a:pt x="19" y="84"/>
                    <a:pt x="21" y="94"/>
                    <a:pt x="24" y="104"/>
                  </a:cubicBezTo>
                  <a:cubicBezTo>
                    <a:pt x="28" y="112"/>
                    <a:pt x="33" y="119"/>
                    <a:pt x="41" y="124"/>
                  </a:cubicBezTo>
                  <a:cubicBezTo>
                    <a:pt x="48" y="128"/>
                    <a:pt x="56" y="130"/>
                    <a:pt x="65" y="130"/>
                  </a:cubicBezTo>
                  <a:cubicBezTo>
                    <a:pt x="75" y="130"/>
                    <a:pt x="84" y="127"/>
                    <a:pt x="91" y="121"/>
                  </a:cubicBezTo>
                  <a:cubicBezTo>
                    <a:pt x="98" y="115"/>
                    <a:pt x="103" y="106"/>
                    <a:pt x="106" y="94"/>
                  </a:cubicBezTo>
                  <a:close/>
                  <a:moveTo>
                    <a:pt x="182" y="121"/>
                  </a:moveTo>
                  <a:cubicBezTo>
                    <a:pt x="182" y="82"/>
                    <a:pt x="182" y="82"/>
                    <a:pt x="182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182" y="66"/>
                    <a:pt x="182" y="66"/>
                    <a:pt x="182" y="66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98" y="28"/>
                    <a:pt x="198" y="28"/>
                    <a:pt x="198" y="28"/>
                  </a:cubicBezTo>
                  <a:cubicBezTo>
                    <a:pt x="198" y="66"/>
                    <a:pt x="198" y="66"/>
                    <a:pt x="198" y="66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198" y="82"/>
                    <a:pt x="198" y="82"/>
                    <a:pt x="198" y="82"/>
                  </a:cubicBezTo>
                  <a:cubicBezTo>
                    <a:pt x="198" y="121"/>
                    <a:pt x="198" y="121"/>
                    <a:pt x="198" y="121"/>
                  </a:cubicBezTo>
                  <a:lnTo>
                    <a:pt x="182" y="121"/>
                  </a:lnTo>
                  <a:close/>
                  <a:moveTo>
                    <a:pt x="297" y="121"/>
                  </a:moveTo>
                  <a:cubicBezTo>
                    <a:pt x="297" y="82"/>
                    <a:pt x="297" y="82"/>
                    <a:pt x="297" y="82"/>
                  </a:cubicBezTo>
                  <a:cubicBezTo>
                    <a:pt x="259" y="82"/>
                    <a:pt x="259" y="82"/>
                    <a:pt x="259" y="82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97" y="66"/>
                    <a:pt x="297" y="66"/>
                    <a:pt x="297" y="66"/>
                  </a:cubicBezTo>
                  <a:cubicBezTo>
                    <a:pt x="297" y="28"/>
                    <a:pt x="297" y="28"/>
                    <a:pt x="297" y="28"/>
                  </a:cubicBezTo>
                  <a:cubicBezTo>
                    <a:pt x="313" y="28"/>
                    <a:pt x="313" y="28"/>
                    <a:pt x="313" y="28"/>
                  </a:cubicBezTo>
                  <a:cubicBezTo>
                    <a:pt x="313" y="66"/>
                    <a:pt x="313" y="66"/>
                    <a:pt x="313" y="66"/>
                  </a:cubicBezTo>
                  <a:cubicBezTo>
                    <a:pt x="352" y="66"/>
                    <a:pt x="352" y="66"/>
                    <a:pt x="352" y="66"/>
                  </a:cubicBezTo>
                  <a:cubicBezTo>
                    <a:pt x="352" y="82"/>
                    <a:pt x="352" y="82"/>
                    <a:pt x="352" y="82"/>
                  </a:cubicBezTo>
                  <a:cubicBezTo>
                    <a:pt x="313" y="82"/>
                    <a:pt x="313" y="82"/>
                    <a:pt x="313" y="82"/>
                  </a:cubicBezTo>
                  <a:cubicBezTo>
                    <a:pt x="313" y="121"/>
                    <a:pt x="313" y="121"/>
                    <a:pt x="313" y="121"/>
                  </a:cubicBezTo>
                  <a:lnTo>
                    <a:pt x="297" y="121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ïḓé"/>
            <p:cNvSpPr/>
            <p:nvPr/>
          </p:nvSpPr>
          <p:spPr bwMode="auto">
            <a:xfrm>
              <a:off x="3737769" y="4748212"/>
              <a:ext cx="815975" cy="487363"/>
            </a:xfrm>
            <a:custGeom>
              <a:avLst/>
              <a:gdLst>
                <a:gd name="T0" fmla="*/ 226 w 513"/>
                <a:gd name="T1" fmla="*/ 0 h 306"/>
                <a:gd name="T2" fmla="*/ 103 w 513"/>
                <a:gd name="T3" fmla="*/ 90 h 306"/>
                <a:gd name="T4" fmla="*/ 0 w 513"/>
                <a:gd name="T5" fmla="*/ 198 h 306"/>
                <a:gd name="T6" fmla="*/ 116 w 513"/>
                <a:gd name="T7" fmla="*/ 306 h 306"/>
                <a:gd name="T8" fmla="*/ 116 w 513"/>
                <a:gd name="T9" fmla="*/ 306 h 306"/>
                <a:gd name="T10" fmla="*/ 413 w 513"/>
                <a:gd name="T11" fmla="*/ 306 h 306"/>
                <a:gd name="T12" fmla="*/ 413 w 513"/>
                <a:gd name="T13" fmla="*/ 306 h 306"/>
                <a:gd name="T14" fmla="*/ 413 w 513"/>
                <a:gd name="T15" fmla="*/ 306 h 306"/>
                <a:gd name="T16" fmla="*/ 513 w 513"/>
                <a:gd name="T17" fmla="*/ 213 h 306"/>
                <a:gd name="T18" fmla="*/ 453 w 513"/>
                <a:gd name="T19" fmla="*/ 127 h 306"/>
                <a:gd name="T20" fmla="*/ 453 w 513"/>
                <a:gd name="T21" fmla="*/ 125 h 306"/>
                <a:gd name="T22" fmla="*/ 382 w 513"/>
                <a:gd name="T23" fmla="*/ 58 h 306"/>
                <a:gd name="T24" fmla="*/ 341 w 513"/>
                <a:gd name="T25" fmla="*/ 70 h 306"/>
                <a:gd name="T26" fmla="*/ 226 w 513"/>
                <a:gd name="T2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306">
                  <a:moveTo>
                    <a:pt x="226" y="0"/>
                  </a:moveTo>
                  <a:cubicBezTo>
                    <a:pt x="166" y="0"/>
                    <a:pt x="117" y="38"/>
                    <a:pt x="103" y="90"/>
                  </a:cubicBezTo>
                  <a:cubicBezTo>
                    <a:pt x="45" y="96"/>
                    <a:pt x="0" y="142"/>
                    <a:pt x="0" y="198"/>
                  </a:cubicBezTo>
                  <a:cubicBezTo>
                    <a:pt x="0" y="258"/>
                    <a:pt x="52" y="306"/>
                    <a:pt x="116" y="306"/>
                  </a:cubicBezTo>
                  <a:cubicBezTo>
                    <a:pt x="116" y="306"/>
                    <a:pt x="116" y="306"/>
                    <a:pt x="116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69" y="306"/>
                    <a:pt x="513" y="264"/>
                    <a:pt x="513" y="213"/>
                  </a:cubicBezTo>
                  <a:cubicBezTo>
                    <a:pt x="513" y="174"/>
                    <a:pt x="488" y="141"/>
                    <a:pt x="453" y="127"/>
                  </a:cubicBezTo>
                  <a:cubicBezTo>
                    <a:pt x="453" y="126"/>
                    <a:pt x="453" y="125"/>
                    <a:pt x="453" y="125"/>
                  </a:cubicBezTo>
                  <a:cubicBezTo>
                    <a:pt x="453" y="88"/>
                    <a:pt x="421" y="58"/>
                    <a:pt x="382" y="58"/>
                  </a:cubicBezTo>
                  <a:cubicBezTo>
                    <a:pt x="367" y="58"/>
                    <a:pt x="353" y="63"/>
                    <a:pt x="341" y="70"/>
                  </a:cubicBezTo>
                  <a:cubicBezTo>
                    <a:pt x="322" y="29"/>
                    <a:pt x="277" y="0"/>
                    <a:pt x="226" y="0"/>
                  </a:cubicBezTo>
                  <a:close/>
                </a:path>
              </a:pathLst>
            </a:custGeom>
            <a:solidFill>
              <a:srgbClr val="1B8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sļïḍe"/>
            <p:cNvSpPr/>
            <p:nvPr/>
          </p:nvSpPr>
          <p:spPr bwMode="auto">
            <a:xfrm>
              <a:off x="3913981" y="4959350"/>
              <a:ext cx="458788" cy="161925"/>
            </a:xfrm>
            <a:custGeom>
              <a:avLst/>
              <a:gdLst>
                <a:gd name="T0" fmla="*/ 12 w 288"/>
                <a:gd name="T1" fmla="*/ 70 h 102"/>
                <a:gd name="T2" fmla="*/ 27 w 288"/>
                <a:gd name="T3" fmla="*/ 91 h 102"/>
                <a:gd name="T4" fmla="*/ 41 w 288"/>
                <a:gd name="T5" fmla="*/ 82 h 102"/>
                <a:gd name="T6" fmla="*/ 42 w 288"/>
                <a:gd name="T7" fmla="*/ 0 h 102"/>
                <a:gd name="T8" fmla="*/ 55 w 288"/>
                <a:gd name="T9" fmla="*/ 69 h 102"/>
                <a:gd name="T10" fmla="*/ 43 w 288"/>
                <a:gd name="T11" fmla="*/ 99 h 102"/>
                <a:gd name="T12" fmla="*/ 7 w 288"/>
                <a:gd name="T13" fmla="*/ 95 h 102"/>
                <a:gd name="T14" fmla="*/ 123 w 288"/>
                <a:gd name="T15" fmla="*/ 92 h 102"/>
                <a:gd name="T16" fmla="*/ 96 w 288"/>
                <a:gd name="T17" fmla="*/ 102 h 102"/>
                <a:gd name="T18" fmla="*/ 71 w 288"/>
                <a:gd name="T19" fmla="*/ 81 h 102"/>
                <a:gd name="T20" fmla="*/ 80 w 288"/>
                <a:gd name="T21" fmla="*/ 65 h 102"/>
                <a:gd name="T22" fmla="*/ 100 w 288"/>
                <a:gd name="T23" fmla="*/ 59 h 102"/>
                <a:gd name="T24" fmla="*/ 122 w 288"/>
                <a:gd name="T25" fmla="*/ 51 h 102"/>
                <a:gd name="T26" fmla="*/ 105 w 288"/>
                <a:gd name="T27" fmla="*/ 36 h 102"/>
                <a:gd name="T28" fmla="*/ 86 w 288"/>
                <a:gd name="T29" fmla="*/ 50 h 102"/>
                <a:gd name="T30" fmla="*/ 79 w 288"/>
                <a:gd name="T31" fmla="*/ 36 h 102"/>
                <a:gd name="T32" fmla="*/ 107 w 288"/>
                <a:gd name="T33" fmla="*/ 26 h 102"/>
                <a:gd name="T34" fmla="*/ 130 w 288"/>
                <a:gd name="T35" fmla="*/ 34 h 102"/>
                <a:gd name="T36" fmla="*/ 135 w 288"/>
                <a:gd name="T37" fmla="*/ 54 h 102"/>
                <a:gd name="T38" fmla="*/ 136 w 288"/>
                <a:gd name="T39" fmla="*/ 92 h 102"/>
                <a:gd name="T40" fmla="*/ 126 w 288"/>
                <a:gd name="T41" fmla="*/ 101 h 102"/>
                <a:gd name="T42" fmla="*/ 122 w 288"/>
                <a:gd name="T43" fmla="*/ 64 h 102"/>
                <a:gd name="T44" fmla="*/ 91 w 288"/>
                <a:gd name="T45" fmla="*/ 71 h 102"/>
                <a:gd name="T46" fmla="*/ 85 w 288"/>
                <a:gd name="T47" fmla="*/ 81 h 102"/>
                <a:gd name="T48" fmla="*/ 99 w 288"/>
                <a:gd name="T49" fmla="*/ 93 h 102"/>
                <a:gd name="T50" fmla="*/ 120 w 288"/>
                <a:gd name="T51" fmla="*/ 81 h 102"/>
                <a:gd name="T52" fmla="*/ 122 w 288"/>
                <a:gd name="T53" fmla="*/ 64 h 102"/>
                <a:gd name="T54" fmla="*/ 147 w 288"/>
                <a:gd name="T55" fmla="*/ 28 h 102"/>
                <a:gd name="T56" fmla="*/ 175 w 288"/>
                <a:gd name="T57" fmla="*/ 72 h 102"/>
                <a:gd name="T58" fmla="*/ 185 w 288"/>
                <a:gd name="T59" fmla="*/ 72 h 102"/>
                <a:gd name="T60" fmla="*/ 214 w 288"/>
                <a:gd name="T61" fmla="*/ 28 h 102"/>
                <a:gd name="T62" fmla="*/ 174 w 288"/>
                <a:gd name="T63" fmla="*/ 101 h 102"/>
                <a:gd name="T64" fmla="*/ 259 w 288"/>
                <a:gd name="T65" fmla="*/ 100 h 102"/>
                <a:gd name="T66" fmla="*/ 227 w 288"/>
                <a:gd name="T67" fmla="*/ 96 h 102"/>
                <a:gd name="T68" fmla="*/ 223 w 288"/>
                <a:gd name="T69" fmla="*/ 72 h 102"/>
                <a:gd name="T70" fmla="*/ 238 w 288"/>
                <a:gd name="T71" fmla="*/ 61 h 102"/>
                <a:gd name="T72" fmla="*/ 271 w 288"/>
                <a:gd name="T73" fmla="*/ 54 h 102"/>
                <a:gd name="T74" fmla="*/ 268 w 288"/>
                <a:gd name="T75" fmla="*/ 41 h 102"/>
                <a:gd name="T76" fmla="*/ 241 w 288"/>
                <a:gd name="T77" fmla="*/ 39 h 102"/>
                <a:gd name="T78" fmla="*/ 222 w 288"/>
                <a:gd name="T79" fmla="*/ 49 h 102"/>
                <a:gd name="T80" fmla="*/ 239 w 288"/>
                <a:gd name="T81" fmla="*/ 29 h 102"/>
                <a:gd name="T82" fmla="*/ 271 w 288"/>
                <a:gd name="T83" fmla="*/ 28 h 102"/>
                <a:gd name="T84" fmla="*/ 283 w 288"/>
                <a:gd name="T85" fmla="*/ 42 h 102"/>
                <a:gd name="T86" fmla="*/ 284 w 288"/>
                <a:gd name="T87" fmla="*/ 70 h 102"/>
                <a:gd name="T88" fmla="*/ 288 w 288"/>
                <a:gd name="T89" fmla="*/ 101 h 102"/>
                <a:gd name="T90" fmla="*/ 272 w 288"/>
                <a:gd name="T91" fmla="*/ 92 h 102"/>
                <a:gd name="T92" fmla="*/ 251 w 288"/>
                <a:gd name="T93" fmla="*/ 69 h 102"/>
                <a:gd name="T94" fmla="*/ 235 w 288"/>
                <a:gd name="T95" fmla="*/ 75 h 102"/>
                <a:gd name="T96" fmla="*/ 237 w 288"/>
                <a:gd name="T97" fmla="*/ 89 h 102"/>
                <a:gd name="T98" fmla="*/ 261 w 288"/>
                <a:gd name="T99" fmla="*/ 89 h 102"/>
                <a:gd name="T100" fmla="*/ 271 w 288"/>
                <a:gd name="T101" fmla="*/ 6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8" h="102">
                  <a:moveTo>
                    <a:pt x="0" y="72"/>
                  </a:moveTo>
                  <a:cubicBezTo>
                    <a:pt x="12" y="70"/>
                    <a:pt x="12" y="70"/>
                    <a:pt x="12" y="70"/>
                  </a:cubicBezTo>
                  <a:cubicBezTo>
                    <a:pt x="12" y="78"/>
                    <a:pt x="14" y="84"/>
                    <a:pt x="16" y="86"/>
                  </a:cubicBezTo>
                  <a:cubicBezTo>
                    <a:pt x="19" y="89"/>
                    <a:pt x="22" y="91"/>
                    <a:pt x="27" y="91"/>
                  </a:cubicBezTo>
                  <a:cubicBezTo>
                    <a:pt x="30" y="91"/>
                    <a:pt x="33" y="90"/>
                    <a:pt x="36" y="88"/>
                  </a:cubicBezTo>
                  <a:cubicBezTo>
                    <a:pt x="38" y="87"/>
                    <a:pt x="40" y="85"/>
                    <a:pt x="41" y="82"/>
                  </a:cubicBezTo>
                  <a:cubicBezTo>
                    <a:pt x="42" y="79"/>
                    <a:pt x="42" y="75"/>
                    <a:pt x="42" y="6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5" y="77"/>
                    <a:pt x="54" y="84"/>
                    <a:pt x="52" y="88"/>
                  </a:cubicBezTo>
                  <a:cubicBezTo>
                    <a:pt x="50" y="93"/>
                    <a:pt x="47" y="96"/>
                    <a:pt x="43" y="99"/>
                  </a:cubicBezTo>
                  <a:cubicBezTo>
                    <a:pt x="38" y="101"/>
                    <a:pt x="33" y="102"/>
                    <a:pt x="27" y="102"/>
                  </a:cubicBezTo>
                  <a:cubicBezTo>
                    <a:pt x="18" y="102"/>
                    <a:pt x="11" y="100"/>
                    <a:pt x="7" y="95"/>
                  </a:cubicBezTo>
                  <a:cubicBezTo>
                    <a:pt x="2" y="90"/>
                    <a:pt x="0" y="82"/>
                    <a:pt x="0" y="72"/>
                  </a:cubicBezTo>
                  <a:close/>
                  <a:moveTo>
                    <a:pt x="123" y="92"/>
                  </a:moveTo>
                  <a:cubicBezTo>
                    <a:pt x="119" y="96"/>
                    <a:pt x="114" y="98"/>
                    <a:pt x="110" y="100"/>
                  </a:cubicBezTo>
                  <a:cubicBezTo>
                    <a:pt x="106" y="102"/>
                    <a:pt x="101" y="102"/>
                    <a:pt x="96" y="102"/>
                  </a:cubicBezTo>
                  <a:cubicBezTo>
                    <a:pt x="88" y="102"/>
                    <a:pt x="82" y="100"/>
                    <a:pt x="78" y="96"/>
                  </a:cubicBezTo>
                  <a:cubicBezTo>
                    <a:pt x="74" y="92"/>
                    <a:pt x="71" y="88"/>
                    <a:pt x="71" y="81"/>
                  </a:cubicBezTo>
                  <a:cubicBezTo>
                    <a:pt x="71" y="78"/>
                    <a:pt x="72" y="75"/>
                    <a:pt x="74" y="72"/>
                  </a:cubicBezTo>
                  <a:cubicBezTo>
                    <a:pt x="75" y="69"/>
                    <a:pt x="78" y="66"/>
                    <a:pt x="80" y="65"/>
                  </a:cubicBezTo>
                  <a:cubicBezTo>
                    <a:pt x="83" y="63"/>
                    <a:pt x="86" y="61"/>
                    <a:pt x="89" y="61"/>
                  </a:cubicBezTo>
                  <a:cubicBezTo>
                    <a:pt x="92" y="60"/>
                    <a:pt x="95" y="59"/>
                    <a:pt x="100" y="59"/>
                  </a:cubicBezTo>
                  <a:cubicBezTo>
                    <a:pt x="110" y="58"/>
                    <a:pt x="118" y="56"/>
                    <a:pt x="122" y="54"/>
                  </a:cubicBezTo>
                  <a:cubicBezTo>
                    <a:pt x="122" y="53"/>
                    <a:pt x="122" y="52"/>
                    <a:pt x="122" y="51"/>
                  </a:cubicBezTo>
                  <a:cubicBezTo>
                    <a:pt x="122" y="46"/>
                    <a:pt x="121" y="43"/>
                    <a:pt x="119" y="41"/>
                  </a:cubicBezTo>
                  <a:cubicBezTo>
                    <a:pt x="116" y="38"/>
                    <a:pt x="111" y="36"/>
                    <a:pt x="105" y="36"/>
                  </a:cubicBezTo>
                  <a:cubicBezTo>
                    <a:pt x="99" y="36"/>
                    <a:pt x="95" y="37"/>
                    <a:pt x="92" y="39"/>
                  </a:cubicBezTo>
                  <a:cubicBezTo>
                    <a:pt x="89" y="42"/>
                    <a:pt x="87" y="45"/>
                    <a:pt x="86" y="50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3"/>
                    <a:pt x="77" y="39"/>
                    <a:pt x="79" y="36"/>
                  </a:cubicBezTo>
                  <a:cubicBezTo>
                    <a:pt x="82" y="33"/>
                    <a:pt x="85" y="31"/>
                    <a:pt x="90" y="29"/>
                  </a:cubicBezTo>
                  <a:cubicBezTo>
                    <a:pt x="95" y="27"/>
                    <a:pt x="100" y="26"/>
                    <a:pt x="107" y="26"/>
                  </a:cubicBezTo>
                  <a:cubicBezTo>
                    <a:pt x="113" y="26"/>
                    <a:pt x="118" y="27"/>
                    <a:pt x="122" y="28"/>
                  </a:cubicBezTo>
                  <a:cubicBezTo>
                    <a:pt x="126" y="30"/>
                    <a:pt x="129" y="32"/>
                    <a:pt x="130" y="34"/>
                  </a:cubicBezTo>
                  <a:cubicBezTo>
                    <a:pt x="132" y="36"/>
                    <a:pt x="134" y="39"/>
                    <a:pt x="134" y="42"/>
                  </a:cubicBezTo>
                  <a:cubicBezTo>
                    <a:pt x="135" y="44"/>
                    <a:pt x="135" y="48"/>
                    <a:pt x="135" y="54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82"/>
                    <a:pt x="135" y="89"/>
                    <a:pt x="136" y="92"/>
                  </a:cubicBezTo>
                  <a:cubicBezTo>
                    <a:pt x="136" y="95"/>
                    <a:pt x="137" y="98"/>
                    <a:pt x="139" y="101"/>
                  </a:cubicBezTo>
                  <a:cubicBezTo>
                    <a:pt x="126" y="101"/>
                    <a:pt x="126" y="101"/>
                    <a:pt x="126" y="101"/>
                  </a:cubicBezTo>
                  <a:cubicBezTo>
                    <a:pt x="125" y="98"/>
                    <a:pt x="124" y="95"/>
                    <a:pt x="123" y="92"/>
                  </a:cubicBezTo>
                  <a:close/>
                  <a:moveTo>
                    <a:pt x="122" y="64"/>
                  </a:moveTo>
                  <a:cubicBezTo>
                    <a:pt x="118" y="66"/>
                    <a:pt x="111" y="68"/>
                    <a:pt x="102" y="69"/>
                  </a:cubicBezTo>
                  <a:cubicBezTo>
                    <a:pt x="97" y="70"/>
                    <a:pt x="93" y="70"/>
                    <a:pt x="91" y="71"/>
                  </a:cubicBezTo>
                  <a:cubicBezTo>
                    <a:pt x="89" y="72"/>
                    <a:pt x="88" y="73"/>
                    <a:pt x="86" y="75"/>
                  </a:cubicBezTo>
                  <a:cubicBezTo>
                    <a:pt x="85" y="77"/>
                    <a:pt x="85" y="79"/>
                    <a:pt x="85" y="81"/>
                  </a:cubicBezTo>
                  <a:cubicBezTo>
                    <a:pt x="85" y="84"/>
                    <a:pt x="86" y="87"/>
                    <a:pt x="88" y="89"/>
                  </a:cubicBezTo>
                  <a:cubicBezTo>
                    <a:pt x="91" y="91"/>
                    <a:pt x="95" y="93"/>
                    <a:pt x="99" y="93"/>
                  </a:cubicBezTo>
                  <a:cubicBezTo>
                    <a:pt x="104" y="93"/>
                    <a:pt x="108" y="92"/>
                    <a:pt x="112" y="89"/>
                  </a:cubicBezTo>
                  <a:cubicBezTo>
                    <a:pt x="116" y="87"/>
                    <a:pt x="119" y="85"/>
                    <a:pt x="120" y="81"/>
                  </a:cubicBezTo>
                  <a:cubicBezTo>
                    <a:pt x="122" y="78"/>
                    <a:pt x="122" y="74"/>
                    <a:pt x="122" y="69"/>
                  </a:cubicBezTo>
                  <a:lnTo>
                    <a:pt x="122" y="64"/>
                  </a:lnTo>
                  <a:close/>
                  <a:moveTo>
                    <a:pt x="174" y="101"/>
                  </a:moveTo>
                  <a:cubicBezTo>
                    <a:pt x="147" y="28"/>
                    <a:pt x="147" y="28"/>
                    <a:pt x="147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75" y="72"/>
                    <a:pt x="175" y="72"/>
                    <a:pt x="175" y="72"/>
                  </a:cubicBezTo>
                  <a:cubicBezTo>
                    <a:pt x="177" y="76"/>
                    <a:pt x="179" y="81"/>
                    <a:pt x="180" y="86"/>
                  </a:cubicBezTo>
                  <a:cubicBezTo>
                    <a:pt x="181" y="82"/>
                    <a:pt x="183" y="78"/>
                    <a:pt x="185" y="72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14" y="28"/>
                    <a:pt x="214" y="28"/>
                    <a:pt x="214" y="28"/>
                  </a:cubicBezTo>
                  <a:cubicBezTo>
                    <a:pt x="186" y="101"/>
                    <a:pt x="186" y="101"/>
                    <a:pt x="186" y="101"/>
                  </a:cubicBezTo>
                  <a:lnTo>
                    <a:pt x="174" y="101"/>
                  </a:lnTo>
                  <a:close/>
                  <a:moveTo>
                    <a:pt x="272" y="92"/>
                  </a:moveTo>
                  <a:cubicBezTo>
                    <a:pt x="268" y="96"/>
                    <a:pt x="263" y="98"/>
                    <a:pt x="259" y="100"/>
                  </a:cubicBezTo>
                  <a:cubicBezTo>
                    <a:pt x="255" y="102"/>
                    <a:pt x="250" y="102"/>
                    <a:pt x="245" y="102"/>
                  </a:cubicBezTo>
                  <a:cubicBezTo>
                    <a:pt x="237" y="102"/>
                    <a:pt x="231" y="100"/>
                    <a:pt x="227" y="96"/>
                  </a:cubicBezTo>
                  <a:cubicBezTo>
                    <a:pt x="222" y="92"/>
                    <a:pt x="220" y="88"/>
                    <a:pt x="220" y="81"/>
                  </a:cubicBezTo>
                  <a:cubicBezTo>
                    <a:pt x="220" y="78"/>
                    <a:pt x="221" y="75"/>
                    <a:pt x="223" y="72"/>
                  </a:cubicBezTo>
                  <a:cubicBezTo>
                    <a:pt x="224" y="69"/>
                    <a:pt x="226" y="66"/>
                    <a:pt x="229" y="65"/>
                  </a:cubicBezTo>
                  <a:cubicBezTo>
                    <a:pt x="232" y="63"/>
                    <a:pt x="235" y="61"/>
                    <a:pt x="238" y="61"/>
                  </a:cubicBezTo>
                  <a:cubicBezTo>
                    <a:pt x="240" y="60"/>
                    <a:pt x="244" y="59"/>
                    <a:pt x="249" y="59"/>
                  </a:cubicBezTo>
                  <a:cubicBezTo>
                    <a:pt x="259" y="58"/>
                    <a:pt x="266" y="56"/>
                    <a:pt x="271" y="54"/>
                  </a:cubicBezTo>
                  <a:cubicBezTo>
                    <a:pt x="271" y="53"/>
                    <a:pt x="271" y="52"/>
                    <a:pt x="271" y="51"/>
                  </a:cubicBezTo>
                  <a:cubicBezTo>
                    <a:pt x="271" y="46"/>
                    <a:pt x="270" y="43"/>
                    <a:pt x="268" y="41"/>
                  </a:cubicBezTo>
                  <a:cubicBezTo>
                    <a:pt x="265" y="38"/>
                    <a:pt x="260" y="36"/>
                    <a:pt x="254" y="36"/>
                  </a:cubicBezTo>
                  <a:cubicBezTo>
                    <a:pt x="248" y="36"/>
                    <a:pt x="243" y="37"/>
                    <a:pt x="241" y="39"/>
                  </a:cubicBezTo>
                  <a:cubicBezTo>
                    <a:pt x="238" y="42"/>
                    <a:pt x="236" y="45"/>
                    <a:pt x="234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3" y="43"/>
                    <a:pt x="225" y="39"/>
                    <a:pt x="228" y="36"/>
                  </a:cubicBezTo>
                  <a:cubicBezTo>
                    <a:pt x="230" y="33"/>
                    <a:pt x="234" y="31"/>
                    <a:pt x="239" y="29"/>
                  </a:cubicBezTo>
                  <a:cubicBezTo>
                    <a:pt x="244" y="27"/>
                    <a:pt x="249" y="26"/>
                    <a:pt x="255" y="26"/>
                  </a:cubicBezTo>
                  <a:cubicBezTo>
                    <a:pt x="262" y="26"/>
                    <a:pt x="267" y="27"/>
                    <a:pt x="271" y="28"/>
                  </a:cubicBezTo>
                  <a:cubicBezTo>
                    <a:pt x="274" y="30"/>
                    <a:pt x="277" y="32"/>
                    <a:pt x="279" y="34"/>
                  </a:cubicBezTo>
                  <a:cubicBezTo>
                    <a:pt x="281" y="36"/>
                    <a:pt x="282" y="39"/>
                    <a:pt x="283" y="42"/>
                  </a:cubicBezTo>
                  <a:cubicBezTo>
                    <a:pt x="284" y="44"/>
                    <a:pt x="284" y="48"/>
                    <a:pt x="284" y="54"/>
                  </a:cubicBezTo>
                  <a:cubicBezTo>
                    <a:pt x="284" y="70"/>
                    <a:pt x="284" y="70"/>
                    <a:pt x="284" y="70"/>
                  </a:cubicBezTo>
                  <a:cubicBezTo>
                    <a:pt x="284" y="82"/>
                    <a:pt x="284" y="89"/>
                    <a:pt x="285" y="92"/>
                  </a:cubicBezTo>
                  <a:cubicBezTo>
                    <a:pt x="285" y="95"/>
                    <a:pt x="286" y="98"/>
                    <a:pt x="288" y="101"/>
                  </a:cubicBezTo>
                  <a:cubicBezTo>
                    <a:pt x="275" y="101"/>
                    <a:pt x="275" y="101"/>
                    <a:pt x="275" y="101"/>
                  </a:cubicBezTo>
                  <a:cubicBezTo>
                    <a:pt x="273" y="98"/>
                    <a:pt x="273" y="95"/>
                    <a:pt x="272" y="92"/>
                  </a:cubicBezTo>
                  <a:close/>
                  <a:moveTo>
                    <a:pt x="271" y="64"/>
                  </a:moveTo>
                  <a:cubicBezTo>
                    <a:pt x="267" y="66"/>
                    <a:pt x="260" y="68"/>
                    <a:pt x="251" y="69"/>
                  </a:cubicBezTo>
                  <a:cubicBezTo>
                    <a:pt x="246" y="70"/>
                    <a:pt x="242" y="70"/>
                    <a:pt x="240" y="71"/>
                  </a:cubicBezTo>
                  <a:cubicBezTo>
                    <a:pt x="238" y="72"/>
                    <a:pt x="236" y="73"/>
                    <a:pt x="235" y="75"/>
                  </a:cubicBezTo>
                  <a:cubicBezTo>
                    <a:pt x="234" y="77"/>
                    <a:pt x="233" y="79"/>
                    <a:pt x="233" y="81"/>
                  </a:cubicBezTo>
                  <a:cubicBezTo>
                    <a:pt x="233" y="84"/>
                    <a:pt x="235" y="87"/>
                    <a:pt x="237" y="89"/>
                  </a:cubicBezTo>
                  <a:cubicBezTo>
                    <a:pt x="240" y="91"/>
                    <a:pt x="243" y="93"/>
                    <a:pt x="248" y="93"/>
                  </a:cubicBezTo>
                  <a:cubicBezTo>
                    <a:pt x="253" y="93"/>
                    <a:pt x="257" y="92"/>
                    <a:pt x="261" y="89"/>
                  </a:cubicBezTo>
                  <a:cubicBezTo>
                    <a:pt x="265" y="87"/>
                    <a:pt x="267" y="85"/>
                    <a:pt x="269" y="81"/>
                  </a:cubicBezTo>
                  <a:cubicBezTo>
                    <a:pt x="270" y="78"/>
                    <a:pt x="271" y="74"/>
                    <a:pt x="271" y="69"/>
                  </a:cubicBezTo>
                  <a:lnTo>
                    <a:pt x="271" y="64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$ḷíḑé"/>
            <p:cNvSpPr/>
            <p:nvPr/>
          </p:nvSpPr>
          <p:spPr bwMode="auto">
            <a:xfrm>
              <a:off x="5855494" y="1770062"/>
              <a:ext cx="1901825" cy="3436938"/>
            </a:xfrm>
            <a:custGeom>
              <a:avLst/>
              <a:gdLst>
                <a:gd name="T0" fmla="*/ 0 w 1198"/>
                <a:gd name="T1" fmla="*/ 0 h 2165"/>
                <a:gd name="T2" fmla="*/ 967 w 1198"/>
                <a:gd name="T3" fmla="*/ 0 h 2165"/>
                <a:gd name="T4" fmla="*/ 1198 w 1198"/>
                <a:gd name="T5" fmla="*/ 232 h 2165"/>
                <a:gd name="T6" fmla="*/ 1198 w 1198"/>
                <a:gd name="T7" fmla="*/ 232 h 2165"/>
                <a:gd name="T8" fmla="*/ 1198 w 1198"/>
                <a:gd name="T9" fmla="*/ 2165 h 2165"/>
                <a:gd name="T10" fmla="*/ 0 w 1198"/>
                <a:gd name="T11" fmla="*/ 2165 h 2165"/>
                <a:gd name="T12" fmla="*/ 0 w 1198"/>
                <a:gd name="T13" fmla="*/ 0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8" h="2165">
                  <a:moveTo>
                    <a:pt x="0" y="0"/>
                  </a:moveTo>
                  <a:lnTo>
                    <a:pt x="967" y="0"/>
                  </a:lnTo>
                  <a:lnTo>
                    <a:pt x="1198" y="232"/>
                  </a:lnTo>
                  <a:lnTo>
                    <a:pt x="1198" y="232"/>
                  </a:lnTo>
                  <a:lnTo>
                    <a:pt x="1198" y="2165"/>
                  </a:lnTo>
                  <a:lnTo>
                    <a:pt x="0" y="2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ṧliďè"/>
            <p:cNvSpPr/>
            <p:nvPr/>
          </p:nvSpPr>
          <p:spPr bwMode="auto">
            <a:xfrm>
              <a:off x="6103144" y="2541587"/>
              <a:ext cx="1104900" cy="730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ṣ1íḑè"/>
            <p:cNvSpPr/>
            <p:nvPr/>
          </p:nvSpPr>
          <p:spPr bwMode="auto">
            <a:xfrm>
              <a:off x="6838156" y="2682875"/>
              <a:ext cx="744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ṧľíḋè"/>
            <p:cNvSpPr/>
            <p:nvPr/>
          </p:nvSpPr>
          <p:spPr bwMode="auto">
            <a:xfrm>
              <a:off x="6147594" y="28114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sḷiḋé"/>
            <p:cNvSpPr/>
            <p:nvPr/>
          </p:nvSpPr>
          <p:spPr bwMode="auto">
            <a:xfrm>
              <a:off x="6147594" y="3082925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ŝļiḓe"/>
            <p:cNvSpPr/>
            <p:nvPr/>
          </p:nvSpPr>
          <p:spPr bwMode="auto">
            <a:xfrm>
              <a:off x="6147594" y="3192462"/>
              <a:ext cx="74612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ṣ1íḑé"/>
            <p:cNvSpPr/>
            <p:nvPr/>
          </p:nvSpPr>
          <p:spPr bwMode="auto">
            <a:xfrm>
              <a:off x="6957219" y="3192462"/>
              <a:ext cx="234950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śļïḑe"/>
            <p:cNvSpPr/>
            <p:nvPr/>
          </p:nvSpPr>
          <p:spPr bwMode="auto">
            <a:xfrm>
              <a:off x="7274719" y="3192462"/>
              <a:ext cx="234950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ṥļiḑé"/>
            <p:cNvSpPr/>
            <p:nvPr/>
          </p:nvSpPr>
          <p:spPr bwMode="auto">
            <a:xfrm>
              <a:off x="6977856" y="3087687"/>
              <a:ext cx="5318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ŝ1íḑè"/>
            <p:cNvSpPr/>
            <p:nvPr/>
          </p:nvSpPr>
          <p:spPr bwMode="auto">
            <a:xfrm>
              <a:off x="7058819" y="2811462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ṩľïḋe"/>
            <p:cNvSpPr/>
            <p:nvPr/>
          </p:nvSpPr>
          <p:spPr bwMode="auto">
            <a:xfrm>
              <a:off x="6199981" y="2682875"/>
              <a:ext cx="2143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šḻidê"/>
            <p:cNvSpPr/>
            <p:nvPr/>
          </p:nvSpPr>
          <p:spPr bwMode="auto">
            <a:xfrm>
              <a:off x="6509544" y="2682875"/>
              <a:ext cx="2143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šlïḓê"/>
            <p:cNvSpPr/>
            <p:nvPr/>
          </p:nvSpPr>
          <p:spPr bwMode="auto">
            <a:xfrm>
              <a:off x="7330281" y="2541587"/>
              <a:ext cx="168275" cy="730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ľïḑê"/>
            <p:cNvSpPr/>
            <p:nvPr/>
          </p:nvSpPr>
          <p:spPr bwMode="auto">
            <a:xfrm>
              <a:off x="6147594" y="3343275"/>
              <a:ext cx="236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ṧ1ïḑe"/>
            <p:cNvSpPr/>
            <p:nvPr/>
          </p:nvSpPr>
          <p:spPr bwMode="auto">
            <a:xfrm>
              <a:off x="6463506" y="3343275"/>
              <a:ext cx="2397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ṧ1îḑe"/>
            <p:cNvSpPr/>
            <p:nvPr/>
          </p:nvSpPr>
          <p:spPr bwMode="auto">
            <a:xfrm>
              <a:off x="6807994" y="3343275"/>
              <a:ext cx="38417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š1ídé"/>
            <p:cNvSpPr/>
            <p:nvPr/>
          </p:nvSpPr>
          <p:spPr bwMode="auto">
            <a:xfrm>
              <a:off x="7390606" y="1770062"/>
              <a:ext cx="366713" cy="368300"/>
            </a:xfrm>
            <a:custGeom>
              <a:avLst/>
              <a:gdLst>
                <a:gd name="T0" fmla="*/ 231 w 231"/>
                <a:gd name="T1" fmla="*/ 232 h 232"/>
                <a:gd name="T2" fmla="*/ 0 w 231"/>
                <a:gd name="T3" fmla="*/ 232 h 232"/>
                <a:gd name="T4" fmla="*/ 0 w 231"/>
                <a:gd name="T5" fmla="*/ 0 h 232"/>
                <a:gd name="T6" fmla="*/ 231 w 231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232">
                  <a:moveTo>
                    <a:pt x="231" y="232"/>
                  </a:moveTo>
                  <a:lnTo>
                    <a:pt x="0" y="232"/>
                  </a:lnTo>
                  <a:lnTo>
                    <a:pt x="0" y="0"/>
                  </a:lnTo>
                  <a:lnTo>
                    <a:pt x="231" y="2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ṩľîďé"/>
            <p:cNvSpPr/>
            <p:nvPr/>
          </p:nvSpPr>
          <p:spPr bwMode="auto">
            <a:xfrm>
              <a:off x="6103144" y="3783012"/>
              <a:ext cx="1258888" cy="7143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ṧ1iḑê"/>
            <p:cNvSpPr/>
            <p:nvPr/>
          </p:nvSpPr>
          <p:spPr bwMode="auto">
            <a:xfrm>
              <a:off x="6838156" y="3922712"/>
              <a:ext cx="744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$ḻîḓè"/>
            <p:cNvSpPr/>
            <p:nvPr/>
          </p:nvSpPr>
          <p:spPr bwMode="auto">
            <a:xfrm>
              <a:off x="6147594" y="4052887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şlîdè"/>
            <p:cNvSpPr/>
            <p:nvPr/>
          </p:nvSpPr>
          <p:spPr bwMode="auto">
            <a:xfrm>
              <a:off x="6147594" y="43227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ṧľiḓê"/>
            <p:cNvSpPr/>
            <p:nvPr/>
          </p:nvSpPr>
          <p:spPr bwMode="auto">
            <a:xfrm>
              <a:off x="6147594" y="4430712"/>
              <a:ext cx="746125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ṩḷîḑe"/>
            <p:cNvSpPr/>
            <p:nvPr/>
          </p:nvSpPr>
          <p:spPr bwMode="auto">
            <a:xfrm>
              <a:off x="6957219" y="4430712"/>
              <a:ext cx="234950" cy="63500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ṥḻíḍé"/>
            <p:cNvSpPr/>
            <p:nvPr/>
          </p:nvSpPr>
          <p:spPr bwMode="auto">
            <a:xfrm>
              <a:off x="7274719" y="4430712"/>
              <a:ext cx="234950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šliḑè"/>
            <p:cNvSpPr/>
            <p:nvPr/>
          </p:nvSpPr>
          <p:spPr bwMode="auto">
            <a:xfrm>
              <a:off x="6977856" y="4325937"/>
              <a:ext cx="5318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ṩ1ïḋe"/>
            <p:cNvSpPr/>
            <p:nvPr/>
          </p:nvSpPr>
          <p:spPr bwMode="auto">
            <a:xfrm>
              <a:off x="7058819" y="4052887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ṩľiḑe"/>
            <p:cNvSpPr/>
            <p:nvPr/>
          </p:nvSpPr>
          <p:spPr bwMode="auto">
            <a:xfrm>
              <a:off x="6199981" y="3922712"/>
              <a:ext cx="2143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ś1iḍe"/>
            <p:cNvSpPr/>
            <p:nvPr/>
          </p:nvSpPr>
          <p:spPr bwMode="auto">
            <a:xfrm>
              <a:off x="6509544" y="3922712"/>
              <a:ext cx="2143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śļîḍè"/>
            <p:cNvSpPr/>
            <p:nvPr/>
          </p:nvSpPr>
          <p:spPr bwMode="auto">
            <a:xfrm>
              <a:off x="6147594" y="4583112"/>
              <a:ext cx="236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ṧļîḑe"/>
            <p:cNvSpPr/>
            <p:nvPr/>
          </p:nvSpPr>
          <p:spPr bwMode="auto">
            <a:xfrm>
              <a:off x="6463506" y="4583112"/>
              <a:ext cx="2397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ŝlidè"/>
            <p:cNvSpPr/>
            <p:nvPr/>
          </p:nvSpPr>
          <p:spPr bwMode="auto">
            <a:xfrm>
              <a:off x="6807994" y="4583112"/>
              <a:ext cx="38417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lîḋe"/>
            <p:cNvSpPr/>
            <p:nvPr/>
          </p:nvSpPr>
          <p:spPr bwMode="auto">
            <a:xfrm>
              <a:off x="7936706" y="4406900"/>
              <a:ext cx="1154113" cy="1169988"/>
            </a:xfrm>
            <a:custGeom>
              <a:avLst/>
              <a:gdLst>
                <a:gd name="T0" fmla="*/ 463 w 725"/>
                <a:gd name="T1" fmla="*/ 119 h 735"/>
                <a:gd name="T2" fmla="*/ 552 w 725"/>
                <a:gd name="T3" fmla="*/ 179 h 735"/>
                <a:gd name="T4" fmla="*/ 650 w 725"/>
                <a:gd name="T5" fmla="*/ 130 h 735"/>
                <a:gd name="T6" fmla="*/ 725 w 725"/>
                <a:gd name="T7" fmla="*/ 282 h 735"/>
                <a:gd name="T8" fmla="*/ 627 w 725"/>
                <a:gd name="T9" fmla="*/ 330 h 735"/>
                <a:gd name="T10" fmla="*/ 629 w 725"/>
                <a:gd name="T11" fmla="*/ 384 h 735"/>
                <a:gd name="T12" fmla="*/ 621 w 725"/>
                <a:gd name="T13" fmla="*/ 437 h 735"/>
                <a:gd name="T14" fmla="*/ 712 w 725"/>
                <a:gd name="T15" fmla="*/ 497 h 735"/>
                <a:gd name="T16" fmla="*/ 618 w 725"/>
                <a:gd name="T17" fmla="*/ 638 h 735"/>
                <a:gd name="T18" fmla="*/ 527 w 725"/>
                <a:gd name="T19" fmla="*/ 578 h 735"/>
                <a:gd name="T20" fmla="*/ 431 w 725"/>
                <a:gd name="T21" fmla="*/ 626 h 735"/>
                <a:gd name="T22" fmla="*/ 425 w 725"/>
                <a:gd name="T23" fmla="*/ 735 h 735"/>
                <a:gd name="T24" fmla="*/ 256 w 725"/>
                <a:gd name="T25" fmla="*/ 724 h 735"/>
                <a:gd name="T26" fmla="*/ 263 w 725"/>
                <a:gd name="T27" fmla="*/ 616 h 735"/>
                <a:gd name="T28" fmla="*/ 173 w 725"/>
                <a:gd name="T29" fmla="*/ 556 h 735"/>
                <a:gd name="T30" fmla="*/ 76 w 725"/>
                <a:gd name="T31" fmla="*/ 605 h 735"/>
                <a:gd name="T32" fmla="*/ 0 w 725"/>
                <a:gd name="T33" fmla="*/ 453 h 735"/>
                <a:gd name="T34" fmla="*/ 98 w 725"/>
                <a:gd name="T35" fmla="*/ 405 h 735"/>
                <a:gd name="T36" fmla="*/ 96 w 725"/>
                <a:gd name="T37" fmla="*/ 351 h 735"/>
                <a:gd name="T38" fmla="*/ 104 w 725"/>
                <a:gd name="T39" fmla="*/ 298 h 735"/>
                <a:gd name="T40" fmla="*/ 13 w 725"/>
                <a:gd name="T41" fmla="*/ 238 h 735"/>
                <a:gd name="T42" fmla="*/ 107 w 725"/>
                <a:gd name="T43" fmla="*/ 97 h 735"/>
                <a:gd name="T44" fmla="*/ 198 w 725"/>
                <a:gd name="T45" fmla="*/ 157 h 735"/>
                <a:gd name="T46" fmla="*/ 294 w 725"/>
                <a:gd name="T47" fmla="*/ 109 h 735"/>
                <a:gd name="T48" fmla="*/ 300 w 725"/>
                <a:gd name="T49" fmla="*/ 0 h 735"/>
                <a:gd name="T50" fmla="*/ 469 w 725"/>
                <a:gd name="T51" fmla="*/ 10 h 735"/>
                <a:gd name="T52" fmla="*/ 463 w 725"/>
                <a:gd name="T53" fmla="*/ 119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5" h="735">
                  <a:moveTo>
                    <a:pt x="463" y="119"/>
                  </a:moveTo>
                  <a:cubicBezTo>
                    <a:pt x="496" y="133"/>
                    <a:pt x="527" y="153"/>
                    <a:pt x="552" y="179"/>
                  </a:cubicBezTo>
                  <a:cubicBezTo>
                    <a:pt x="650" y="130"/>
                    <a:pt x="650" y="130"/>
                    <a:pt x="650" y="130"/>
                  </a:cubicBezTo>
                  <a:cubicBezTo>
                    <a:pt x="725" y="282"/>
                    <a:pt x="725" y="282"/>
                    <a:pt x="725" y="282"/>
                  </a:cubicBezTo>
                  <a:cubicBezTo>
                    <a:pt x="627" y="330"/>
                    <a:pt x="627" y="330"/>
                    <a:pt x="627" y="330"/>
                  </a:cubicBezTo>
                  <a:cubicBezTo>
                    <a:pt x="630" y="347"/>
                    <a:pt x="631" y="366"/>
                    <a:pt x="629" y="384"/>
                  </a:cubicBezTo>
                  <a:cubicBezTo>
                    <a:pt x="628" y="402"/>
                    <a:pt x="625" y="420"/>
                    <a:pt x="621" y="437"/>
                  </a:cubicBezTo>
                  <a:cubicBezTo>
                    <a:pt x="712" y="497"/>
                    <a:pt x="712" y="497"/>
                    <a:pt x="712" y="497"/>
                  </a:cubicBezTo>
                  <a:cubicBezTo>
                    <a:pt x="618" y="638"/>
                    <a:pt x="618" y="638"/>
                    <a:pt x="618" y="638"/>
                  </a:cubicBezTo>
                  <a:cubicBezTo>
                    <a:pt x="527" y="578"/>
                    <a:pt x="527" y="578"/>
                    <a:pt x="527" y="578"/>
                  </a:cubicBezTo>
                  <a:cubicBezTo>
                    <a:pt x="499" y="600"/>
                    <a:pt x="467" y="616"/>
                    <a:pt x="431" y="626"/>
                  </a:cubicBezTo>
                  <a:cubicBezTo>
                    <a:pt x="425" y="735"/>
                    <a:pt x="425" y="735"/>
                    <a:pt x="425" y="735"/>
                  </a:cubicBezTo>
                  <a:cubicBezTo>
                    <a:pt x="256" y="724"/>
                    <a:pt x="256" y="724"/>
                    <a:pt x="256" y="724"/>
                  </a:cubicBezTo>
                  <a:cubicBezTo>
                    <a:pt x="263" y="616"/>
                    <a:pt x="263" y="616"/>
                    <a:pt x="263" y="616"/>
                  </a:cubicBezTo>
                  <a:cubicBezTo>
                    <a:pt x="229" y="602"/>
                    <a:pt x="198" y="582"/>
                    <a:pt x="173" y="556"/>
                  </a:cubicBezTo>
                  <a:cubicBezTo>
                    <a:pt x="76" y="605"/>
                    <a:pt x="76" y="605"/>
                    <a:pt x="76" y="605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98" y="405"/>
                    <a:pt x="98" y="405"/>
                    <a:pt x="98" y="405"/>
                  </a:cubicBezTo>
                  <a:cubicBezTo>
                    <a:pt x="95" y="387"/>
                    <a:pt x="95" y="369"/>
                    <a:pt x="96" y="351"/>
                  </a:cubicBezTo>
                  <a:cubicBezTo>
                    <a:pt x="97" y="333"/>
                    <a:pt x="100" y="315"/>
                    <a:pt x="104" y="298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226" y="135"/>
                    <a:pt x="259" y="118"/>
                    <a:pt x="294" y="10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469" y="10"/>
                    <a:pt x="469" y="10"/>
                    <a:pt x="469" y="10"/>
                  </a:cubicBezTo>
                  <a:lnTo>
                    <a:pt x="463" y="1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sḻïde"/>
            <p:cNvSpPr/>
            <p:nvPr/>
          </p:nvSpPr>
          <p:spPr bwMode="auto">
            <a:xfrm>
              <a:off x="8241506" y="4719637"/>
              <a:ext cx="546100" cy="546100"/>
            </a:xfrm>
            <a:custGeom>
              <a:avLst/>
              <a:gdLst>
                <a:gd name="T0" fmla="*/ 177 w 343"/>
                <a:gd name="T1" fmla="*/ 87 h 343"/>
                <a:gd name="T2" fmla="*/ 256 w 343"/>
                <a:gd name="T3" fmla="*/ 177 h 343"/>
                <a:gd name="T4" fmla="*/ 166 w 343"/>
                <a:gd name="T5" fmla="*/ 256 h 343"/>
                <a:gd name="T6" fmla="*/ 87 w 343"/>
                <a:gd name="T7" fmla="*/ 166 h 343"/>
                <a:gd name="T8" fmla="*/ 177 w 343"/>
                <a:gd name="T9" fmla="*/ 87 h 343"/>
                <a:gd name="T10" fmla="*/ 182 w 343"/>
                <a:gd name="T11" fmla="*/ 5 h 343"/>
                <a:gd name="T12" fmla="*/ 338 w 343"/>
                <a:gd name="T13" fmla="*/ 182 h 343"/>
                <a:gd name="T14" fmla="*/ 161 w 343"/>
                <a:gd name="T15" fmla="*/ 338 h 343"/>
                <a:gd name="T16" fmla="*/ 5 w 343"/>
                <a:gd name="T17" fmla="*/ 161 h 343"/>
                <a:gd name="T18" fmla="*/ 182 w 343"/>
                <a:gd name="T19" fmla="*/ 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3" h="343">
                  <a:moveTo>
                    <a:pt x="177" y="87"/>
                  </a:moveTo>
                  <a:cubicBezTo>
                    <a:pt x="223" y="90"/>
                    <a:pt x="259" y="130"/>
                    <a:pt x="256" y="177"/>
                  </a:cubicBezTo>
                  <a:cubicBezTo>
                    <a:pt x="253" y="223"/>
                    <a:pt x="213" y="259"/>
                    <a:pt x="166" y="256"/>
                  </a:cubicBezTo>
                  <a:cubicBezTo>
                    <a:pt x="120" y="253"/>
                    <a:pt x="84" y="213"/>
                    <a:pt x="87" y="166"/>
                  </a:cubicBezTo>
                  <a:cubicBezTo>
                    <a:pt x="90" y="120"/>
                    <a:pt x="130" y="84"/>
                    <a:pt x="177" y="87"/>
                  </a:cubicBezTo>
                  <a:close/>
                  <a:moveTo>
                    <a:pt x="182" y="5"/>
                  </a:moveTo>
                  <a:cubicBezTo>
                    <a:pt x="274" y="11"/>
                    <a:pt x="343" y="90"/>
                    <a:pt x="338" y="182"/>
                  </a:cubicBezTo>
                  <a:cubicBezTo>
                    <a:pt x="332" y="273"/>
                    <a:pt x="253" y="343"/>
                    <a:pt x="161" y="338"/>
                  </a:cubicBezTo>
                  <a:cubicBezTo>
                    <a:pt x="70" y="332"/>
                    <a:pt x="0" y="253"/>
                    <a:pt x="5" y="161"/>
                  </a:cubicBezTo>
                  <a:cubicBezTo>
                    <a:pt x="11" y="69"/>
                    <a:pt x="90" y="0"/>
                    <a:pt x="182" y="5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šļïdè"/>
            <p:cNvSpPr/>
            <p:nvPr/>
          </p:nvSpPr>
          <p:spPr bwMode="auto">
            <a:xfrm>
              <a:off x="7536656" y="5387975"/>
              <a:ext cx="820738" cy="815975"/>
            </a:xfrm>
            <a:custGeom>
              <a:avLst/>
              <a:gdLst>
                <a:gd name="T0" fmla="*/ 415 w 516"/>
                <a:gd name="T1" fmla="*/ 156 h 513"/>
                <a:gd name="T2" fmla="*/ 441 w 516"/>
                <a:gd name="T3" fmla="*/ 226 h 513"/>
                <a:gd name="T4" fmla="*/ 516 w 516"/>
                <a:gd name="T5" fmla="*/ 238 h 513"/>
                <a:gd name="T6" fmla="*/ 498 w 516"/>
                <a:gd name="T7" fmla="*/ 354 h 513"/>
                <a:gd name="T8" fmla="*/ 423 w 516"/>
                <a:gd name="T9" fmla="*/ 342 h 513"/>
                <a:gd name="T10" fmla="*/ 403 w 516"/>
                <a:gd name="T11" fmla="*/ 373 h 513"/>
                <a:gd name="T12" fmla="*/ 376 w 516"/>
                <a:gd name="T13" fmla="*/ 400 h 513"/>
                <a:gd name="T14" fmla="*/ 403 w 516"/>
                <a:gd name="T15" fmla="*/ 471 h 513"/>
                <a:gd name="T16" fmla="*/ 294 w 516"/>
                <a:gd name="T17" fmla="*/ 513 h 513"/>
                <a:gd name="T18" fmla="*/ 266 w 516"/>
                <a:gd name="T19" fmla="*/ 442 h 513"/>
                <a:gd name="T20" fmla="*/ 193 w 516"/>
                <a:gd name="T21" fmla="*/ 431 h 513"/>
                <a:gd name="T22" fmla="*/ 145 w 516"/>
                <a:gd name="T23" fmla="*/ 489 h 513"/>
                <a:gd name="T24" fmla="*/ 54 w 516"/>
                <a:gd name="T25" fmla="*/ 416 h 513"/>
                <a:gd name="T26" fmla="*/ 101 w 516"/>
                <a:gd name="T27" fmla="*/ 357 h 513"/>
                <a:gd name="T28" fmla="*/ 75 w 516"/>
                <a:gd name="T29" fmla="*/ 287 h 513"/>
                <a:gd name="T30" fmla="*/ 0 w 516"/>
                <a:gd name="T31" fmla="*/ 275 h 513"/>
                <a:gd name="T32" fmla="*/ 18 w 516"/>
                <a:gd name="T33" fmla="*/ 159 h 513"/>
                <a:gd name="T34" fmla="*/ 93 w 516"/>
                <a:gd name="T35" fmla="*/ 171 h 513"/>
                <a:gd name="T36" fmla="*/ 114 w 516"/>
                <a:gd name="T37" fmla="*/ 140 h 513"/>
                <a:gd name="T38" fmla="*/ 140 w 516"/>
                <a:gd name="T39" fmla="*/ 113 h 513"/>
                <a:gd name="T40" fmla="*/ 113 w 516"/>
                <a:gd name="T41" fmla="*/ 42 h 513"/>
                <a:gd name="T42" fmla="*/ 222 w 516"/>
                <a:gd name="T43" fmla="*/ 0 h 513"/>
                <a:gd name="T44" fmla="*/ 249 w 516"/>
                <a:gd name="T45" fmla="*/ 71 h 513"/>
                <a:gd name="T46" fmla="*/ 323 w 516"/>
                <a:gd name="T47" fmla="*/ 82 h 513"/>
                <a:gd name="T48" fmla="*/ 371 w 516"/>
                <a:gd name="T49" fmla="*/ 23 h 513"/>
                <a:gd name="T50" fmla="*/ 462 w 516"/>
                <a:gd name="T51" fmla="*/ 97 h 513"/>
                <a:gd name="T52" fmla="*/ 415 w 516"/>
                <a:gd name="T53" fmla="*/ 1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13">
                  <a:moveTo>
                    <a:pt x="415" y="156"/>
                  </a:moveTo>
                  <a:cubicBezTo>
                    <a:pt x="428" y="178"/>
                    <a:pt x="437" y="202"/>
                    <a:pt x="441" y="226"/>
                  </a:cubicBezTo>
                  <a:cubicBezTo>
                    <a:pt x="516" y="238"/>
                    <a:pt x="516" y="238"/>
                    <a:pt x="516" y="238"/>
                  </a:cubicBezTo>
                  <a:cubicBezTo>
                    <a:pt x="498" y="354"/>
                    <a:pt x="498" y="354"/>
                    <a:pt x="498" y="354"/>
                  </a:cubicBezTo>
                  <a:cubicBezTo>
                    <a:pt x="423" y="342"/>
                    <a:pt x="423" y="342"/>
                    <a:pt x="423" y="342"/>
                  </a:cubicBezTo>
                  <a:cubicBezTo>
                    <a:pt x="417" y="353"/>
                    <a:pt x="410" y="363"/>
                    <a:pt x="403" y="373"/>
                  </a:cubicBezTo>
                  <a:cubicBezTo>
                    <a:pt x="395" y="383"/>
                    <a:pt x="386" y="392"/>
                    <a:pt x="376" y="400"/>
                  </a:cubicBezTo>
                  <a:cubicBezTo>
                    <a:pt x="403" y="471"/>
                    <a:pt x="403" y="471"/>
                    <a:pt x="403" y="471"/>
                  </a:cubicBezTo>
                  <a:cubicBezTo>
                    <a:pt x="294" y="513"/>
                    <a:pt x="294" y="513"/>
                    <a:pt x="294" y="513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42" y="443"/>
                    <a:pt x="217" y="440"/>
                    <a:pt x="193" y="431"/>
                  </a:cubicBezTo>
                  <a:cubicBezTo>
                    <a:pt x="145" y="489"/>
                    <a:pt x="145" y="489"/>
                    <a:pt x="145" y="489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101" y="357"/>
                    <a:pt x="101" y="357"/>
                    <a:pt x="101" y="357"/>
                  </a:cubicBezTo>
                  <a:cubicBezTo>
                    <a:pt x="88" y="335"/>
                    <a:pt x="79" y="311"/>
                    <a:pt x="75" y="287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8" y="159"/>
                    <a:pt x="18" y="159"/>
                    <a:pt x="18" y="159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9" y="160"/>
                    <a:pt x="105" y="149"/>
                    <a:pt x="114" y="140"/>
                  </a:cubicBezTo>
                  <a:cubicBezTo>
                    <a:pt x="122" y="130"/>
                    <a:pt x="130" y="121"/>
                    <a:pt x="140" y="113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74" y="70"/>
                    <a:pt x="299" y="74"/>
                    <a:pt x="323" y="82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462" y="97"/>
                    <a:pt x="462" y="97"/>
                    <a:pt x="462" y="97"/>
                  </a:cubicBezTo>
                  <a:lnTo>
                    <a:pt x="415" y="1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ṩ1ïḍè"/>
            <p:cNvSpPr/>
            <p:nvPr/>
          </p:nvSpPr>
          <p:spPr bwMode="auto">
            <a:xfrm>
              <a:off x="7739856" y="5588000"/>
              <a:ext cx="414338" cy="415925"/>
            </a:xfrm>
            <a:custGeom>
              <a:avLst/>
              <a:gdLst>
                <a:gd name="T0" fmla="*/ 167 w 260"/>
                <a:gd name="T1" fmla="*/ 85 h 261"/>
                <a:gd name="T2" fmla="*/ 176 w 260"/>
                <a:gd name="T3" fmla="*/ 167 h 261"/>
                <a:gd name="T4" fmla="*/ 93 w 260"/>
                <a:gd name="T5" fmla="*/ 176 h 261"/>
                <a:gd name="T6" fmla="*/ 84 w 260"/>
                <a:gd name="T7" fmla="*/ 93 h 261"/>
                <a:gd name="T8" fmla="*/ 167 w 260"/>
                <a:gd name="T9" fmla="*/ 85 h 261"/>
                <a:gd name="T10" fmla="*/ 203 w 260"/>
                <a:gd name="T11" fmla="*/ 41 h 261"/>
                <a:gd name="T12" fmla="*/ 220 w 260"/>
                <a:gd name="T13" fmla="*/ 203 h 261"/>
                <a:gd name="T14" fmla="*/ 57 w 260"/>
                <a:gd name="T15" fmla="*/ 221 h 261"/>
                <a:gd name="T16" fmla="*/ 40 w 260"/>
                <a:gd name="T17" fmla="*/ 58 h 261"/>
                <a:gd name="T18" fmla="*/ 203 w 260"/>
                <a:gd name="T19" fmla="*/ 4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261">
                  <a:moveTo>
                    <a:pt x="167" y="85"/>
                  </a:moveTo>
                  <a:cubicBezTo>
                    <a:pt x="192" y="105"/>
                    <a:pt x="196" y="142"/>
                    <a:pt x="176" y="167"/>
                  </a:cubicBezTo>
                  <a:cubicBezTo>
                    <a:pt x="155" y="193"/>
                    <a:pt x="118" y="197"/>
                    <a:pt x="93" y="176"/>
                  </a:cubicBezTo>
                  <a:cubicBezTo>
                    <a:pt x="68" y="156"/>
                    <a:pt x="64" y="119"/>
                    <a:pt x="84" y="93"/>
                  </a:cubicBezTo>
                  <a:cubicBezTo>
                    <a:pt x="105" y="68"/>
                    <a:pt x="142" y="65"/>
                    <a:pt x="167" y="85"/>
                  </a:cubicBezTo>
                  <a:close/>
                  <a:moveTo>
                    <a:pt x="203" y="41"/>
                  </a:moveTo>
                  <a:cubicBezTo>
                    <a:pt x="252" y="81"/>
                    <a:pt x="260" y="154"/>
                    <a:pt x="220" y="203"/>
                  </a:cubicBezTo>
                  <a:cubicBezTo>
                    <a:pt x="180" y="253"/>
                    <a:pt x="107" y="261"/>
                    <a:pt x="57" y="221"/>
                  </a:cubicBezTo>
                  <a:cubicBezTo>
                    <a:pt x="8" y="180"/>
                    <a:pt x="0" y="107"/>
                    <a:pt x="40" y="58"/>
                  </a:cubicBezTo>
                  <a:cubicBezTo>
                    <a:pt x="80" y="8"/>
                    <a:pt x="153" y="0"/>
                    <a:pt x="203" y="41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šḷídê"/>
            <p:cNvSpPr/>
            <p:nvPr/>
          </p:nvSpPr>
          <p:spPr bwMode="auto">
            <a:xfrm>
              <a:off x="8427244" y="5651500"/>
              <a:ext cx="596900" cy="587375"/>
            </a:xfrm>
            <a:custGeom>
              <a:avLst/>
              <a:gdLst>
                <a:gd name="T0" fmla="*/ 291 w 375"/>
                <a:gd name="T1" fmla="*/ 93 h 369"/>
                <a:gd name="T2" fmla="*/ 319 w 375"/>
                <a:gd name="T3" fmla="*/ 141 h 369"/>
                <a:gd name="T4" fmla="*/ 375 w 375"/>
                <a:gd name="T5" fmla="*/ 141 h 369"/>
                <a:gd name="T6" fmla="*/ 375 w 375"/>
                <a:gd name="T7" fmla="*/ 228 h 369"/>
                <a:gd name="T8" fmla="*/ 319 w 375"/>
                <a:gd name="T9" fmla="*/ 228 h 369"/>
                <a:gd name="T10" fmla="*/ 308 w 375"/>
                <a:gd name="T11" fmla="*/ 254 h 369"/>
                <a:gd name="T12" fmla="*/ 291 w 375"/>
                <a:gd name="T13" fmla="*/ 276 h 369"/>
                <a:gd name="T14" fmla="*/ 319 w 375"/>
                <a:gd name="T15" fmla="*/ 325 h 369"/>
                <a:gd name="T16" fmla="*/ 244 w 375"/>
                <a:gd name="T17" fmla="*/ 369 h 369"/>
                <a:gd name="T18" fmla="*/ 215 w 375"/>
                <a:gd name="T19" fmla="*/ 320 h 369"/>
                <a:gd name="T20" fmla="*/ 160 w 375"/>
                <a:gd name="T21" fmla="*/ 320 h 369"/>
                <a:gd name="T22" fmla="*/ 132 w 375"/>
                <a:gd name="T23" fmla="*/ 369 h 369"/>
                <a:gd name="T24" fmla="*/ 56 w 375"/>
                <a:gd name="T25" fmla="*/ 325 h 369"/>
                <a:gd name="T26" fmla="*/ 84 w 375"/>
                <a:gd name="T27" fmla="*/ 276 h 369"/>
                <a:gd name="T28" fmla="*/ 57 w 375"/>
                <a:gd name="T29" fmla="*/ 228 h 369"/>
                <a:gd name="T30" fmla="*/ 0 w 375"/>
                <a:gd name="T31" fmla="*/ 228 h 369"/>
                <a:gd name="T32" fmla="*/ 0 w 375"/>
                <a:gd name="T33" fmla="*/ 141 h 369"/>
                <a:gd name="T34" fmla="*/ 57 w 375"/>
                <a:gd name="T35" fmla="*/ 141 h 369"/>
                <a:gd name="T36" fmla="*/ 68 w 375"/>
                <a:gd name="T37" fmla="*/ 115 h 369"/>
                <a:gd name="T38" fmla="*/ 84 w 375"/>
                <a:gd name="T39" fmla="*/ 93 h 369"/>
                <a:gd name="T40" fmla="*/ 56 w 375"/>
                <a:gd name="T41" fmla="*/ 44 h 369"/>
                <a:gd name="T42" fmla="*/ 132 w 375"/>
                <a:gd name="T43" fmla="*/ 0 h 369"/>
                <a:gd name="T44" fmla="*/ 160 w 375"/>
                <a:gd name="T45" fmla="*/ 49 h 369"/>
                <a:gd name="T46" fmla="*/ 216 w 375"/>
                <a:gd name="T47" fmla="*/ 49 h 369"/>
                <a:gd name="T48" fmla="*/ 244 w 375"/>
                <a:gd name="T49" fmla="*/ 0 h 369"/>
                <a:gd name="T50" fmla="*/ 320 w 375"/>
                <a:gd name="T51" fmla="*/ 44 h 369"/>
                <a:gd name="T52" fmla="*/ 291 w 375"/>
                <a:gd name="T53" fmla="*/ 9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5" h="369">
                  <a:moveTo>
                    <a:pt x="291" y="93"/>
                  </a:moveTo>
                  <a:cubicBezTo>
                    <a:pt x="304" y="107"/>
                    <a:pt x="313" y="123"/>
                    <a:pt x="319" y="141"/>
                  </a:cubicBezTo>
                  <a:cubicBezTo>
                    <a:pt x="375" y="141"/>
                    <a:pt x="375" y="141"/>
                    <a:pt x="375" y="141"/>
                  </a:cubicBezTo>
                  <a:cubicBezTo>
                    <a:pt x="375" y="228"/>
                    <a:pt x="375" y="228"/>
                    <a:pt x="375" y="228"/>
                  </a:cubicBezTo>
                  <a:cubicBezTo>
                    <a:pt x="319" y="228"/>
                    <a:pt x="319" y="228"/>
                    <a:pt x="319" y="228"/>
                  </a:cubicBezTo>
                  <a:cubicBezTo>
                    <a:pt x="316" y="237"/>
                    <a:pt x="312" y="245"/>
                    <a:pt x="308" y="254"/>
                  </a:cubicBezTo>
                  <a:cubicBezTo>
                    <a:pt x="303" y="262"/>
                    <a:pt x="297" y="269"/>
                    <a:pt x="291" y="276"/>
                  </a:cubicBezTo>
                  <a:cubicBezTo>
                    <a:pt x="319" y="325"/>
                    <a:pt x="319" y="325"/>
                    <a:pt x="319" y="325"/>
                  </a:cubicBezTo>
                  <a:cubicBezTo>
                    <a:pt x="244" y="369"/>
                    <a:pt x="244" y="369"/>
                    <a:pt x="244" y="369"/>
                  </a:cubicBezTo>
                  <a:cubicBezTo>
                    <a:pt x="215" y="320"/>
                    <a:pt x="215" y="320"/>
                    <a:pt x="215" y="320"/>
                  </a:cubicBezTo>
                  <a:cubicBezTo>
                    <a:pt x="197" y="324"/>
                    <a:pt x="179" y="324"/>
                    <a:pt x="160" y="320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56" y="325"/>
                    <a:pt x="56" y="325"/>
                    <a:pt x="56" y="325"/>
                  </a:cubicBezTo>
                  <a:cubicBezTo>
                    <a:pt x="84" y="276"/>
                    <a:pt x="84" y="276"/>
                    <a:pt x="84" y="276"/>
                  </a:cubicBezTo>
                  <a:cubicBezTo>
                    <a:pt x="72" y="262"/>
                    <a:pt x="62" y="246"/>
                    <a:pt x="57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60" y="132"/>
                    <a:pt x="63" y="123"/>
                    <a:pt x="68" y="115"/>
                  </a:cubicBezTo>
                  <a:cubicBezTo>
                    <a:pt x="73" y="107"/>
                    <a:pt x="78" y="100"/>
                    <a:pt x="84" y="9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45"/>
                    <a:pt x="197" y="45"/>
                    <a:pt x="216" y="49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20" y="44"/>
                    <a:pt x="320" y="44"/>
                    <a:pt x="320" y="44"/>
                  </a:cubicBezTo>
                  <a:lnTo>
                    <a:pt x="291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$lïḑè"/>
            <p:cNvSpPr/>
            <p:nvPr/>
          </p:nvSpPr>
          <p:spPr bwMode="auto">
            <a:xfrm>
              <a:off x="8570119" y="5788025"/>
              <a:ext cx="312738" cy="314325"/>
            </a:xfrm>
            <a:custGeom>
              <a:avLst/>
              <a:gdLst>
                <a:gd name="T0" fmla="*/ 120 w 196"/>
                <a:gd name="T1" fmla="*/ 61 h 197"/>
                <a:gd name="T2" fmla="*/ 136 w 196"/>
                <a:gd name="T3" fmla="*/ 120 h 197"/>
                <a:gd name="T4" fmla="*/ 76 w 196"/>
                <a:gd name="T5" fmla="*/ 136 h 197"/>
                <a:gd name="T6" fmla="*/ 60 w 196"/>
                <a:gd name="T7" fmla="*/ 77 h 197"/>
                <a:gd name="T8" fmla="*/ 120 w 196"/>
                <a:gd name="T9" fmla="*/ 61 h 197"/>
                <a:gd name="T10" fmla="*/ 141 w 196"/>
                <a:gd name="T11" fmla="*/ 24 h 197"/>
                <a:gd name="T12" fmla="*/ 172 w 196"/>
                <a:gd name="T13" fmla="*/ 142 h 197"/>
                <a:gd name="T14" fmla="*/ 55 w 196"/>
                <a:gd name="T15" fmla="*/ 173 h 197"/>
                <a:gd name="T16" fmla="*/ 23 w 196"/>
                <a:gd name="T17" fmla="*/ 55 h 197"/>
                <a:gd name="T18" fmla="*/ 141 w 196"/>
                <a:gd name="T19" fmla="*/ 2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7">
                  <a:moveTo>
                    <a:pt x="120" y="61"/>
                  </a:moveTo>
                  <a:cubicBezTo>
                    <a:pt x="141" y="73"/>
                    <a:pt x="148" y="99"/>
                    <a:pt x="136" y="120"/>
                  </a:cubicBezTo>
                  <a:cubicBezTo>
                    <a:pt x="123" y="141"/>
                    <a:pt x="97" y="148"/>
                    <a:pt x="76" y="136"/>
                  </a:cubicBezTo>
                  <a:cubicBezTo>
                    <a:pt x="55" y="124"/>
                    <a:pt x="48" y="98"/>
                    <a:pt x="60" y="77"/>
                  </a:cubicBezTo>
                  <a:cubicBezTo>
                    <a:pt x="72" y="56"/>
                    <a:pt x="99" y="48"/>
                    <a:pt x="120" y="61"/>
                  </a:cubicBezTo>
                  <a:close/>
                  <a:moveTo>
                    <a:pt x="141" y="24"/>
                  </a:moveTo>
                  <a:cubicBezTo>
                    <a:pt x="182" y="48"/>
                    <a:pt x="196" y="100"/>
                    <a:pt x="172" y="142"/>
                  </a:cubicBezTo>
                  <a:cubicBezTo>
                    <a:pt x="148" y="183"/>
                    <a:pt x="96" y="197"/>
                    <a:pt x="55" y="173"/>
                  </a:cubicBezTo>
                  <a:cubicBezTo>
                    <a:pt x="13" y="149"/>
                    <a:pt x="0" y="96"/>
                    <a:pt x="23" y="55"/>
                  </a:cubicBezTo>
                  <a:cubicBezTo>
                    <a:pt x="47" y="14"/>
                    <a:pt x="100" y="0"/>
                    <a:pt x="141" y="24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ṥḻîďe"/>
            <p:cNvSpPr/>
            <p:nvPr/>
          </p:nvSpPr>
          <p:spPr bwMode="auto">
            <a:xfrm>
              <a:off x="6477794" y="1227137"/>
              <a:ext cx="2076450" cy="3092450"/>
            </a:xfrm>
            <a:custGeom>
              <a:avLst/>
              <a:gdLst>
                <a:gd name="T0" fmla="*/ 1305 w 1305"/>
                <a:gd name="T1" fmla="*/ 1922 h 1944"/>
                <a:gd name="T2" fmla="*/ 1305 w 1305"/>
                <a:gd name="T3" fmla="*/ 1776 h 1944"/>
                <a:gd name="T4" fmla="*/ 1305 w 1305"/>
                <a:gd name="T5" fmla="*/ 1602 h 1944"/>
                <a:gd name="T6" fmla="*/ 1305 w 1305"/>
                <a:gd name="T7" fmla="*/ 1427 h 1944"/>
                <a:gd name="T8" fmla="*/ 1305 w 1305"/>
                <a:gd name="T9" fmla="*/ 1253 h 1944"/>
                <a:gd name="T10" fmla="*/ 1305 w 1305"/>
                <a:gd name="T11" fmla="*/ 1078 h 1944"/>
                <a:gd name="T12" fmla="*/ 1305 w 1305"/>
                <a:gd name="T13" fmla="*/ 904 h 1944"/>
                <a:gd name="T14" fmla="*/ 1305 w 1305"/>
                <a:gd name="T15" fmla="*/ 730 h 1944"/>
                <a:gd name="T16" fmla="*/ 1305 w 1305"/>
                <a:gd name="T17" fmla="*/ 556 h 1944"/>
                <a:gd name="T18" fmla="*/ 1305 w 1305"/>
                <a:gd name="T19" fmla="*/ 381 h 1944"/>
                <a:gd name="T20" fmla="*/ 1253 w 1305"/>
                <a:gd name="T21" fmla="*/ 208 h 1944"/>
                <a:gd name="T22" fmla="*/ 1250 w 1305"/>
                <a:gd name="T23" fmla="*/ 199 h 1944"/>
                <a:gd name="T24" fmla="*/ 1247 w 1305"/>
                <a:gd name="T25" fmla="*/ 190 h 1944"/>
                <a:gd name="T26" fmla="*/ 1244 w 1305"/>
                <a:gd name="T27" fmla="*/ 182 h 1944"/>
                <a:gd name="T28" fmla="*/ 1241 w 1305"/>
                <a:gd name="T29" fmla="*/ 175 h 1944"/>
                <a:gd name="T30" fmla="*/ 1286 w 1305"/>
                <a:gd name="T31" fmla="*/ 163 h 1944"/>
                <a:gd name="T32" fmla="*/ 1290 w 1305"/>
                <a:gd name="T33" fmla="*/ 174 h 1944"/>
                <a:gd name="T34" fmla="*/ 1294 w 1305"/>
                <a:gd name="T35" fmla="*/ 184 h 1944"/>
                <a:gd name="T36" fmla="*/ 1297 w 1305"/>
                <a:gd name="T37" fmla="*/ 195 h 1944"/>
                <a:gd name="T38" fmla="*/ 1196 w 1305"/>
                <a:gd name="T39" fmla="*/ 78 h 1944"/>
                <a:gd name="T40" fmla="*/ 1157 w 1305"/>
                <a:gd name="T41" fmla="*/ 79 h 1944"/>
                <a:gd name="T42" fmla="*/ 1149 w 1305"/>
                <a:gd name="T43" fmla="*/ 74 h 1944"/>
                <a:gd name="T44" fmla="*/ 1141 w 1305"/>
                <a:gd name="T45" fmla="*/ 70 h 1944"/>
                <a:gd name="T46" fmla="*/ 1132 w 1305"/>
                <a:gd name="T47" fmla="*/ 66 h 1944"/>
                <a:gd name="T48" fmla="*/ 1148 w 1305"/>
                <a:gd name="T49" fmla="*/ 24 h 1944"/>
                <a:gd name="T50" fmla="*/ 1158 w 1305"/>
                <a:gd name="T51" fmla="*/ 29 h 1944"/>
                <a:gd name="T52" fmla="*/ 1169 w 1305"/>
                <a:gd name="T53" fmla="*/ 35 h 1944"/>
                <a:gd name="T54" fmla="*/ 1178 w 1305"/>
                <a:gd name="T55" fmla="*/ 40 h 1944"/>
                <a:gd name="T56" fmla="*/ 1188 w 1305"/>
                <a:gd name="T57" fmla="*/ 46 h 1944"/>
                <a:gd name="T58" fmla="*/ 934 w 1305"/>
                <a:gd name="T59" fmla="*/ 22 h 1944"/>
                <a:gd name="T60" fmla="*/ 750 w 1305"/>
                <a:gd name="T61" fmla="*/ 22 h 1944"/>
                <a:gd name="T62" fmla="*/ 566 w 1305"/>
                <a:gd name="T63" fmla="*/ 22 h 1944"/>
                <a:gd name="T64" fmla="*/ 383 w 1305"/>
                <a:gd name="T65" fmla="*/ 22 h 1944"/>
                <a:gd name="T66" fmla="*/ 270 w 1305"/>
                <a:gd name="T67" fmla="*/ 44 h 1944"/>
                <a:gd name="T68" fmla="*/ 259 w 1305"/>
                <a:gd name="T69" fmla="*/ 44 h 1944"/>
                <a:gd name="T70" fmla="*/ 226 w 1305"/>
                <a:gd name="T71" fmla="*/ 25 h 1944"/>
                <a:gd name="T72" fmla="*/ 257 w 1305"/>
                <a:gd name="T73" fmla="*/ 1 h 1944"/>
                <a:gd name="T74" fmla="*/ 269 w 1305"/>
                <a:gd name="T75" fmla="*/ 0 h 1944"/>
                <a:gd name="T76" fmla="*/ 134 w 1305"/>
                <a:gd name="T77" fmla="*/ 88 h 1944"/>
                <a:gd name="T78" fmla="*/ 127 w 1305"/>
                <a:gd name="T79" fmla="*/ 94 h 1944"/>
                <a:gd name="T80" fmla="*/ 120 w 1305"/>
                <a:gd name="T81" fmla="*/ 100 h 1944"/>
                <a:gd name="T82" fmla="*/ 113 w 1305"/>
                <a:gd name="T83" fmla="*/ 106 h 1944"/>
                <a:gd name="T84" fmla="*/ 107 w 1305"/>
                <a:gd name="T85" fmla="*/ 112 h 1944"/>
                <a:gd name="T86" fmla="*/ 74 w 1305"/>
                <a:gd name="T87" fmla="*/ 81 h 1944"/>
                <a:gd name="T88" fmla="*/ 82 w 1305"/>
                <a:gd name="T89" fmla="*/ 74 h 1944"/>
                <a:gd name="T90" fmla="*/ 90 w 1305"/>
                <a:gd name="T91" fmla="*/ 66 h 1944"/>
                <a:gd name="T92" fmla="*/ 99 w 1305"/>
                <a:gd name="T93" fmla="*/ 59 h 1944"/>
                <a:gd name="T94" fmla="*/ 108 w 1305"/>
                <a:gd name="T95" fmla="*/ 53 h 1944"/>
                <a:gd name="T96" fmla="*/ 49 w 1305"/>
                <a:gd name="T97" fmla="*/ 209 h 1944"/>
                <a:gd name="T98" fmla="*/ 48 w 1305"/>
                <a:gd name="T99" fmla="*/ 218 h 1944"/>
                <a:gd name="T100" fmla="*/ 47 w 1305"/>
                <a:gd name="T101" fmla="*/ 227 h 1944"/>
                <a:gd name="T102" fmla="*/ 46 w 1305"/>
                <a:gd name="T103" fmla="*/ 237 h 1944"/>
                <a:gd name="T104" fmla="*/ 23 w 1305"/>
                <a:gd name="T105" fmla="*/ 267 h 1944"/>
                <a:gd name="T106" fmla="*/ 0 w 1305"/>
                <a:gd name="T107" fmla="*/ 235 h 1944"/>
                <a:gd name="T108" fmla="*/ 1 w 1305"/>
                <a:gd name="T109" fmla="*/ 224 h 1944"/>
                <a:gd name="T110" fmla="*/ 2 w 1305"/>
                <a:gd name="T111" fmla="*/ 212 h 1944"/>
                <a:gd name="T112" fmla="*/ 4 w 1305"/>
                <a:gd name="T113" fmla="*/ 201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5" h="1944">
                  <a:moveTo>
                    <a:pt x="1305" y="1922"/>
                  </a:moveTo>
                  <a:cubicBezTo>
                    <a:pt x="1305" y="1934"/>
                    <a:pt x="1295" y="1944"/>
                    <a:pt x="1282" y="1944"/>
                  </a:cubicBezTo>
                  <a:cubicBezTo>
                    <a:pt x="1269" y="1944"/>
                    <a:pt x="1259" y="1934"/>
                    <a:pt x="1259" y="1922"/>
                  </a:cubicBezTo>
                  <a:cubicBezTo>
                    <a:pt x="1259" y="1906"/>
                    <a:pt x="1259" y="1906"/>
                    <a:pt x="1259" y="1906"/>
                  </a:cubicBezTo>
                  <a:cubicBezTo>
                    <a:pt x="1259" y="1894"/>
                    <a:pt x="1269" y="1885"/>
                    <a:pt x="1282" y="1885"/>
                  </a:cubicBezTo>
                  <a:cubicBezTo>
                    <a:pt x="1295" y="1885"/>
                    <a:pt x="1305" y="1894"/>
                    <a:pt x="1305" y="1906"/>
                  </a:cubicBezTo>
                  <a:lnTo>
                    <a:pt x="1305" y="1922"/>
                  </a:lnTo>
                  <a:close/>
                  <a:moveTo>
                    <a:pt x="1305" y="1776"/>
                  </a:moveTo>
                  <a:cubicBezTo>
                    <a:pt x="1305" y="1788"/>
                    <a:pt x="1295" y="1798"/>
                    <a:pt x="1282" y="1798"/>
                  </a:cubicBezTo>
                  <a:cubicBezTo>
                    <a:pt x="1269" y="1798"/>
                    <a:pt x="1259" y="1788"/>
                    <a:pt x="1259" y="1776"/>
                  </a:cubicBezTo>
                  <a:cubicBezTo>
                    <a:pt x="1259" y="1732"/>
                    <a:pt x="1259" y="1732"/>
                    <a:pt x="1259" y="1732"/>
                  </a:cubicBezTo>
                  <a:cubicBezTo>
                    <a:pt x="1259" y="1720"/>
                    <a:pt x="1269" y="1710"/>
                    <a:pt x="1282" y="1710"/>
                  </a:cubicBezTo>
                  <a:cubicBezTo>
                    <a:pt x="1295" y="1710"/>
                    <a:pt x="1305" y="1720"/>
                    <a:pt x="1305" y="1732"/>
                  </a:cubicBezTo>
                  <a:lnTo>
                    <a:pt x="1305" y="1776"/>
                  </a:lnTo>
                  <a:close/>
                  <a:moveTo>
                    <a:pt x="1305" y="1602"/>
                  </a:moveTo>
                  <a:cubicBezTo>
                    <a:pt x="1305" y="1613"/>
                    <a:pt x="1295" y="1623"/>
                    <a:pt x="1282" y="1623"/>
                  </a:cubicBezTo>
                  <a:cubicBezTo>
                    <a:pt x="1269" y="1623"/>
                    <a:pt x="1259" y="1613"/>
                    <a:pt x="1259" y="1602"/>
                  </a:cubicBezTo>
                  <a:cubicBezTo>
                    <a:pt x="1259" y="1558"/>
                    <a:pt x="1259" y="1558"/>
                    <a:pt x="1259" y="1558"/>
                  </a:cubicBezTo>
                  <a:cubicBezTo>
                    <a:pt x="1259" y="1546"/>
                    <a:pt x="1269" y="1536"/>
                    <a:pt x="1282" y="1536"/>
                  </a:cubicBezTo>
                  <a:cubicBezTo>
                    <a:pt x="1295" y="1536"/>
                    <a:pt x="1305" y="1546"/>
                    <a:pt x="1305" y="1558"/>
                  </a:cubicBezTo>
                  <a:lnTo>
                    <a:pt x="1305" y="1602"/>
                  </a:lnTo>
                  <a:close/>
                  <a:moveTo>
                    <a:pt x="1305" y="1427"/>
                  </a:moveTo>
                  <a:cubicBezTo>
                    <a:pt x="1305" y="1439"/>
                    <a:pt x="1295" y="1449"/>
                    <a:pt x="1282" y="1449"/>
                  </a:cubicBezTo>
                  <a:cubicBezTo>
                    <a:pt x="1269" y="1449"/>
                    <a:pt x="1259" y="1439"/>
                    <a:pt x="1259" y="1427"/>
                  </a:cubicBezTo>
                  <a:cubicBezTo>
                    <a:pt x="1259" y="1384"/>
                    <a:pt x="1259" y="1384"/>
                    <a:pt x="1259" y="1384"/>
                  </a:cubicBezTo>
                  <a:cubicBezTo>
                    <a:pt x="1259" y="1372"/>
                    <a:pt x="1269" y="1362"/>
                    <a:pt x="1282" y="1362"/>
                  </a:cubicBezTo>
                  <a:cubicBezTo>
                    <a:pt x="1295" y="1362"/>
                    <a:pt x="1305" y="1372"/>
                    <a:pt x="1305" y="1384"/>
                  </a:cubicBezTo>
                  <a:lnTo>
                    <a:pt x="1305" y="1427"/>
                  </a:lnTo>
                  <a:close/>
                  <a:moveTo>
                    <a:pt x="1305" y="1253"/>
                  </a:moveTo>
                  <a:cubicBezTo>
                    <a:pt x="1305" y="1265"/>
                    <a:pt x="1295" y="1275"/>
                    <a:pt x="1282" y="1275"/>
                  </a:cubicBezTo>
                  <a:cubicBezTo>
                    <a:pt x="1269" y="1275"/>
                    <a:pt x="1259" y="1265"/>
                    <a:pt x="1259" y="1253"/>
                  </a:cubicBezTo>
                  <a:cubicBezTo>
                    <a:pt x="1259" y="1209"/>
                    <a:pt x="1259" y="1209"/>
                    <a:pt x="1259" y="1209"/>
                  </a:cubicBezTo>
                  <a:cubicBezTo>
                    <a:pt x="1259" y="1197"/>
                    <a:pt x="1269" y="1188"/>
                    <a:pt x="1282" y="1188"/>
                  </a:cubicBezTo>
                  <a:cubicBezTo>
                    <a:pt x="1295" y="1188"/>
                    <a:pt x="1305" y="1197"/>
                    <a:pt x="1305" y="1209"/>
                  </a:cubicBezTo>
                  <a:lnTo>
                    <a:pt x="1305" y="1253"/>
                  </a:lnTo>
                  <a:close/>
                  <a:moveTo>
                    <a:pt x="1305" y="1078"/>
                  </a:moveTo>
                  <a:cubicBezTo>
                    <a:pt x="1305" y="1091"/>
                    <a:pt x="1295" y="1100"/>
                    <a:pt x="1282" y="1100"/>
                  </a:cubicBezTo>
                  <a:cubicBezTo>
                    <a:pt x="1269" y="1100"/>
                    <a:pt x="1259" y="1091"/>
                    <a:pt x="1259" y="1078"/>
                  </a:cubicBezTo>
                  <a:cubicBezTo>
                    <a:pt x="1259" y="1035"/>
                    <a:pt x="1259" y="1035"/>
                    <a:pt x="1259" y="1035"/>
                  </a:cubicBezTo>
                  <a:cubicBezTo>
                    <a:pt x="1259" y="1023"/>
                    <a:pt x="1269" y="1013"/>
                    <a:pt x="1282" y="1013"/>
                  </a:cubicBezTo>
                  <a:cubicBezTo>
                    <a:pt x="1295" y="1013"/>
                    <a:pt x="1305" y="1023"/>
                    <a:pt x="1305" y="1035"/>
                  </a:cubicBezTo>
                  <a:lnTo>
                    <a:pt x="1305" y="1078"/>
                  </a:lnTo>
                  <a:close/>
                  <a:moveTo>
                    <a:pt x="1305" y="904"/>
                  </a:moveTo>
                  <a:cubicBezTo>
                    <a:pt x="1305" y="916"/>
                    <a:pt x="1295" y="926"/>
                    <a:pt x="1282" y="926"/>
                  </a:cubicBezTo>
                  <a:cubicBezTo>
                    <a:pt x="1269" y="926"/>
                    <a:pt x="1259" y="916"/>
                    <a:pt x="1259" y="904"/>
                  </a:cubicBezTo>
                  <a:cubicBezTo>
                    <a:pt x="1259" y="861"/>
                    <a:pt x="1259" y="861"/>
                    <a:pt x="1259" y="861"/>
                  </a:cubicBezTo>
                  <a:cubicBezTo>
                    <a:pt x="1259" y="849"/>
                    <a:pt x="1269" y="839"/>
                    <a:pt x="1282" y="839"/>
                  </a:cubicBezTo>
                  <a:cubicBezTo>
                    <a:pt x="1295" y="839"/>
                    <a:pt x="1305" y="849"/>
                    <a:pt x="1305" y="861"/>
                  </a:cubicBezTo>
                  <a:lnTo>
                    <a:pt x="1305" y="904"/>
                  </a:lnTo>
                  <a:close/>
                  <a:moveTo>
                    <a:pt x="1305" y="730"/>
                  </a:moveTo>
                  <a:cubicBezTo>
                    <a:pt x="1305" y="742"/>
                    <a:pt x="1295" y="752"/>
                    <a:pt x="1282" y="752"/>
                  </a:cubicBezTo>
                  <a:cubicBezTo>
                    <a:pt x="1269" y="752"/>
                    <a:pt x="1259" y="742"/>
                    <a:pt x="1259" y="730"/>
                  </a:cubicBezTo>
                  <a:cubicBezTo>
                    <a:pt x="1259" y="686"/>
                    <a:pt x="1259" y="686"/>
                    <a:pt x="1259" y="686"/>
                  </a:cubicBezTo>
                  <a:cubicBezTo>
                    <a:pt x="1259" y="674"/>
                    <a:pt x="1269" y="665"/>
                    <a:pt x="1282" y="665"/>
                  </a:cubicBezTo>
                  <a:cubicBezTo>
                    <a:pt x="1295" y="665"/>
                    <a:pt x="1305" y="674"/>
                    <a:pt x="1305" y="686"/>
                  </a:cubicBezTo>
                  <a:lnTo>
                    <a:pt x="1305" y="730"/>
                  </a:lnTo>
                  <a:close/>
                  <a:moveTo>
                    <a:pt x="1305" y="556"/>
                  </a:moveTo>
                  <a:cubicBezTo>
                    <a:pt x="1305" y="568"/>
                    <a:pt x="1295" y="577"/>
                    <a:pt x="1282" y="577"/>
                  </a:cubicBezTo>
                  <a:cubicBezTo>
                    <a:pt x="1269" y="577"/>
                    <a:pt x="1259" y="568"/>
                    <a:pt x="1259" y="556"/>
                  </a:cubicBezTo>
                  <a:cubicBezTo>
                    <a:pt x="1259" y="512"/>
                    <a:pt x="1259" y="512"/>
                    <a:pt x="1259" y="512"/>
                  </a:cubicBezTo>
                  <a:cubicBezTo>
                    <a:pt x="1259" y="500"/>
                    <a:pt x="1269" y="490"/>
                    <a:pt x="1282" y="490"/>
                  </a:cubicBezTo>
                  <a:cubicBezTo>
                    <a:pt x="1295" y="490"/>
                    <a:pt x="1305" y="500"/>
                    <a:pt x="1305" y="512"/>
                  </a:cubicBezTo>
                  <a:lnTo>
                    <a:pt x="1305" y="556"/>
                  </a:lnTo>
                  <a:close/>
                  <a:moveTo>
                    <a:pt x="1305" y="381"/>
                  </a:moveTo>
                  <a:cubicBezTo>
                    <a:pt x="1305" y="393"/>
                    <a:pt x="1295" y="403"/>
                    <a:pt x="1282" y="403"/>
                  </a:cubicBezTo>
                  <a:cubicBezTo>
                    <a:pt x="1269" y="403"/>
                    <a:pt x="1259" y="393"/>
                    <a:pt x="1259" y="381"/>
                  </a:cubicBezTo>
                  <a:cubicBezTo>
                    <a:pt x="1259" y="338"/>
                    <a:pt x="1259" y="338"/>
                    <a:pt x="1259" y="338"/>
                  </a:cubicBezTo>
                  <a:cubicBezTo>
                    <a:pt x="1259" y="326"/>
                    <a:pt x="1269" y="316"/>
                    <a:pt x="1282" y="316"/>
                  </a:cubicBezTo>
                  <a:cubicBezTo>
                    <a:pt x="1295" y="316"/>
                    <a:pt x="1305" y="326"/>
                    <a:pt x="1305" y="338"/>
                  </a:cubicBezTo>
                  <a:lnTo>
                    <a:pt x="1305" y="381"/>
                  </a:lnTo>
                  <a:close/>
                  <a:moveTo>
                    <a:pt x="1299" y="203"/>
                  </a:moveTo>
                  <a:cubicBezTo>
                    <a:pt x="1301" y="215"/>
                    <a:pt x="1294" y="226"/>
                    <a:pt x="1281" y="229"/>
                  </a:cubicBezTo>
                  <a:cubicBezTo>
                    <a:pt x="1269" y="231"/>
                    <a:pt x="1257" y="224"/>
                    <a:pt x="1254" y="212"/>
                  </a:cubicBezTo>
                  <a:cubicBezTo>
                    <a:pt x="1254" y="212"/>
                    <a:pt x="1254" y="212"/>
                    <a:pt x="1254" y="212"/>
                  </a:cubicBezTo>
                  <a:cubicBezTo>
                    <a:pt x="1253" y="211"/>
                    <a:pt x="1253" y="211"/>
                    <a:pt x="1253" y="211"/>
                  </a:cubicBezTo>
                  <a:cubicBezTo>
                    <a:pt x="1253" y="209"/>
                    <a:pt x="1253" y="209"/>
                    <a:pt x="1253" y="209"/>
                  </a:cubicBezTo>
                  <a:cubicBezTo>
                    <a:pt x="1253" y="208"/>
                    <a:pt x="1253" y="208"/>
                    <a:pt x="1253" y="208"/>
                  </a:cubicBezTo>
                  <a:cubicBezTo>
                    <a:pt x="1253" y="207"/>
                    <a:pt x="1253" y="207"/>
                    <a:pt x="1253" y="207"/>
                  </a:cubicBezTo>
                  <a:cubicBezTo>
                    <a:pt x="1252" y="205"/>
                    <a:pt x="1252" y="205"/>
                    <a:pt x="1252" y="205"/>
                  </a:cubicBezTo>
                  <a:cubicBezTo>
                    <a:pt x="1252" y="204"/>
                    <a:pt x="1252" y="204"/>
                    <a:pt x="1252" y="204"/>
                  </a:cubicBezTo>
                  <a:cubicBezTo>
                    <a:pt x="1252" y="203"/>
                    <a:pt x="1252" y="203"/>
                    <a:pt x="1252" y="203"/>
                  </a:cubicBezTo>
                  <a:cubicBezTo>
                    <a:pt x="1251" y="202"/>
                    <a:pt x="1251" y="202"/>
                    <a:pt x="1251" y="202"/>
                  </a:cubicBezTo>
                  <a:cubicBezTo>
                    <a:pt x="1251" y="200"/>
                    <a:pt x="1251" y="200"/>
                    <a:pt x="1251" y="200"/>
                  </a:cubicBezTo>
                  <a:cubicBezTo>
                    <a:pt x="1250" y="199"/>
                    <a:pt x="1250" y="199"/>
                    <a:pt x="1250" y="199"/>
                  </a:cubicBezTo>
                  <a:cubicBezTo>
                    <a:pt x="1250" y="198"/>
                    <a:pt x="1250" y="198"/>
                    <a:pt x="1250" y="198"/>
                  </a:cubicBezTo>
                  <a:cubicBezTo>
                    <a:pt x="1250" y="197"/>
                    <a:pt x="1250" y="197"/>
                    <a:pt x="1250" y="197"/>
                  </a:cubicBezTo>
                  <a:cubicBezTo>
                    <a:pt x="1249" y="196"/>
                    <a:pt x="1249" y="196"/>
                    <a:pt x="1249" y="196"/>
                  </a:cubicBezTo>
                  <a:cubicBezTo>
                    <a:pt x="1249" y="194"/>
                    <a:pt x="1249" y="194"/>
                    <a:pt x="1249" y="194"/>
                  </a:cubicBezTo>
                  <a:cubicBezTo>
                    <a:pt x="1248" y="193"/>
                    <a:pt x="1248" y="193"/>
                    <a:pt x="1248" y="193"/>
                  </a:cubicBezTo>
                  <a:cubicBezTo>
                    <a:pt x="1248" y="192"/>
                    <a:pt x="1248" y="192"/>
                    <a:pt x="1248" y="192"/>
                  </a:cubicBezTo>
                  <a:cubicBezTo>
                    <a:pt x="1247" y="190"/>
                    <a:pt x="1247" y="190"/>
                    <a:pt x="1247" y="190"/>
                  </a:cubicBezTo>
                  <a:cubicBezTo>
                    <a:pt x="1247" y="189"/>
                    <a:pt x="1247" y="189"/>
                    <a:pt x="1247" y="189"/>
                  </a:cubicBezTo>
                  <a:cubicBezTo>
                    <a:pt x="1247" y="188"/>
                    <a:pt x="1247" y="188"/>
                    <a:pt x="1247" y="188"/>
                  </a:cubicBezTo>
                  <a:cubicBezTo>
                    <a:pt x="1246" y="187"/>
                    <a:pt x="1246" y="187"/>
                    <a:pt x="1246" y="187"/>
                  </a:cubicBezTo>
                  <a:cubicBezTo>
                    <a:pt x="1246" y="186"/>
                    <a:pt x="1246" y="186"/>
                    <a:pt x="1246" y="186"/>
                  </a:cubicBezTo>
                  <a:cubicBezTo>
                    <a:pt x="1245" y="184"/>
                    <a:pt x="1245" y="184"/>
                    <a:pt x="1245" y="184"/>
                  </a:cubicBezTo>
                  <a:cubicBezTo>
                    <a:pt x="1245" y="183"/>
                    <a:pt x="1245" y="183"/>
                    <a:pt x="1245" y="183"/>
                  </a:cubicBezTo>
                  <a:cubicBezTo>
                    <a:pt x="1244" y="182"/>
                    <a:pt x="1244" y="182"/>
                    <a:pt x="1244" y="182"/>
                  </a:cubicBezTo>
                  <a:cubicBezTo>
                    <a:pt x="1244" y="181"/>
                    <a:pt x="1244" y="181"/>
                    <a:pt x="1244" y="181"/>
                  </a:cubicBezTo>
                  <a:cubicBezTo>
                    <a:pt x="1243" y="179"/>
                    <a:pt x="1243" y="179"/>
                    <a:pt x="1243" y="179"/>
                  </a:cubicBezTo>
                  <a:cubicBezTo>
                    <a:pt x="1243" y="178"/>
                    <a:pt x="1243" y="178"/>
                    <a:pt x="1243" y="178"/>
                  </a:cubicBezTo>
                  <a:cubicBezTo>
                    <a:pt x="1242" y="177"/>
                    <a:pt x="1242" y="177"/>
                    <a:pt x="1242" y="177"/>
                  </a:cubicBezTo>
                  <a:cubicBezTo>
                    <a:pt x="1242" y="176"/>
                    <a:pt x="1242" y="176"/>
                    <a:pt x="1242" y="176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36" y="164"/>
                    <a:pt x="1242" y="151"/>
                    <a:pt x="1253" y="146"/>
                  </a:cubicBezTo>
                  <a:cubicBezTo>
                    <a:pt x="1265" y="141"/>
                    <a:pt x="1278" y="146"/>
                    <a:pt x="1283" y="157"/>
                  </a:cubicBezTo>
                  <a:cubicBezTo>
                    <a:pt x="1283" y="157"/>
                    <a:pt x="1283" y="157"/>
                    <a:pt x="1283" y="157"/>
                  </a:cubicBezTo>
                  <a:cubicBezTo>
                    <a:pt x="1284" y="159"/>
                    <a:pt x="1284" y="159"/>
                    <a:pt x="1284" y="159"/>
                  </a:cubicBezTo>
                  <a:cubicBezTo>
                    <a:pt x="1285" y="160"/>
                    <a:pt x="1285" y="160"/>
                    <a:pt x="1285" y="160"/>
                  </a:cubicBezTo>
                  <a:cubicBezTo>
                    <a:pt x="1285" y="162"/>
                    <a:pt x="1285" y="162"/>
                    <a:pt x="1285" y="162"/>
                  </a:cubicBezTo>
                  <a:cubicBezTo>
                    <a:pt x="1286" y="163"/>
                    <a:pt x="1286" y="163"/>
                    <a:pt x="1286" y="163"/>
                  </a:cubicBezTo>
                  <a:cubicBezTo>
                    <a:pt x="1287" y="165"/>
                    <a:pt x="1287" y="165"/>
                    <a:pt x="1287" y="165"/>
                  </a:cubicBezTo>
                  <a:cubicBezTo>
                    <a:pt x="1287" y="166"/>
                    <a:pt x="1287" y="166"/>
                    <a:pt x="1287" y="166"/>
                  </a:cubicBezTo>
                  <a:cubicBezTo>
                    <a:pt x="1288" y="168"/>
                    <a:pt x="1288" y="168"/>
                    <a:pt x="1288" y="168"/>
                  </a:cubicBezTo>
                  <a:cubicBezTo>
                    <a:pt x="1288" y="169"/>
                    <a:pt x="1288" y="169"/>
                    <a:pt x="1288" y="169"/>
                  </a:cubicBezTo>
                  <a:cubicBezTo>
                    <a:pt x="1289" y="171"/>
                    <a:pt x="1289" y="171"/>
                    <a:pt x="1289" y="171"/>
                  </a:cubicBezTo>
                  <a:cubicBezTo>
                    <a:pt x="1290" y="172"/>
                    <a:pt x="1290" y="172"/>
                    <a:pt x="1290" y="172"/>
                  </a:cubicBezTo>
                  <a:cubicBezTo>
                    <a:pt x="1290" y="174"/>
                    <a:pt x="1290" y="174"/>
                    <a:pt x="1290" y="174"/>
                  </a:cubicBezTo>
                  <a:cubicBezTo>
                    <a:pt x="1291" y="175"/>
                    <a:pt x="1291" y="175"/>
                    <a:pt x="1291" y="175"/>
                  </a:cubicBezTo>
                  <a:cubicBezTo>
                    <a:pt x="1291" y="177"/>
                    <a:pt x="1291" y="177"/>
                    <a:pt x="1291" y="177"/>
                  </a:cubicBezTo>
                  <a:cubicBezTo>
                    <a:pt x="1292" y="178"/>
                    <a:pt x="1292" y="178"/>
                    <a:pt x="1292" y="178"/>
                  </a:cubicBezTo>
                  <a:cubicBezTo>
                    <a:pt x="1292" y="180"/>
                    <a:pt x="1292" y="180"/>
                    <a:pt x="1292" y="180"/>
                  </a:cubicBezTo>
                  <a:cubicBezTo>
                    <a:pt x="1293" y="181"/>
                    <a:pt x="1293" y="181"/>
                    <a:pt x="1293" y="181"/>
                  </a:cubicBezTo>
                  <a:cubicBezTo>
                    <a:pt x="1293" y="183"/>
                    <a:pt x="1293" y="183"/>
                    <a:pt x="1293" y="183"/>
                  </a:cubicBezTo>
                  <a:cubicBezTo>
                    <a:pt x="1294" y="184"/>
                    <a:pt x="1294" y="184"/>
                    <a:pt x="1294" y="184"/>
                  </a:cubicBezTo>
                  <a:cubicBezTo>
                    <a:pt x="1294" y="186"/>
                    <a:pt x="1294" y="186"/>
                    <a:pt x="1294" y="186"/>
                  </a:cubicBezTo>
                  <a:cubicBezTo>
                    <a:pt x="1295" y="187"/>
                    <a:pt x="1295" y="187"/>
                    <a:pt x="1295" y="187"/>
                  </a:cubicBezTo>
                  <a:cubicBezTo>
                    <a:pt x="1295" y="189"/>
                    <a:pt x="1295" y="189"/>
                    <a:pt x="1295" y="189"/>
                  </a:cubicBezTo>
                  <a:cubicBezTo>
                    <a:pt x="1295" y="190"/>
                    <a:pt x="1295" y="190"/>
                    <a:pt x="1295" y="190"/>
                  </a:cubicBezTo>
                  <a:cubicBezTo>
                    <a:pt x="1296" y="192"/>
                    <a:pt x="1296" y="192"/>
                    <a:pt x="1296" y="192"/>
                  </a:cubicBezTo>
                  <a:cubicBezTo>
                    <a:pt x="1296" y="193"/>
                    <a:pt x="1296" y="193"/>
                    <a:pt x="1296" y="193"/>
                  </a:cubicBezTo>
                  <a:cubicBezTo>
                    <a:pt x="1297" y="195"/>
                    <a:pt x="1297" y="195"/>
                    <a:pt x="1297" y="195"/>
                  </a:cubicBezTo>
                  <a:cubicBezTo>
                    <a:pt x="1297" y="196"/>
                    <a:pt x="1297" y="196"/>
                    <a:pt x="1297" y="196"/>
                  </a:cubicBezTo>
                  <a:cubicBezTo>
                    <a:pt x="1298" y="198"/>
                    <a:pt x="1298" y="198"/>
                    <a:pt x="1298" y="198"/>
                  </a:cubicBezTo>
                  <a:cubicBezTo>
                    <a:pt x="1298" y="200"/>
                    <a:pt x="1298" y="200"/>
                    <a:pt x="1298" y="200"/>
                  </a:cubicBezTo>
                  <a:cubicBezTo>
                    <a:pt x="1298" y="201"/>
                    <a:pt x="1298" y="201"/>
                    <a:pt x="1298" y="201"/>
                  </a:cubicBezTo>
                  <a:cubicBezTo>
                    <a:pt x="1299" y="203"/>
                    <a:pt x="1299" y="203"/>
                    <a:pt x="1299" y="203"/>
                  </a:cubicBezTo>
                  <a:close/>
                  <a:moveTo>
                    <a:pt x="1190" y="48"/>
                  </a:moveTo>
                  <a:cubicBezTo>
                    <a:pt x="1201" y="54"/>
                    <a:pt x="1203" y="68"/>
                    <a:pt x="1196" y="78"/>
                  </a:cubicBezTo>
                  <a:cubicBezTo>
                    <a:pt x="1189" y="88"/>
                    <a:pt x="1174" y="90"/>
                    <a:pt x="1164" y="83"/>
                  </a:cubicBezTo>
                  <a:cubicBezTo>
                    <a:pt x="1163" y="83"/>
                    <a:pt x="1163" y="83"/>
                    <a:pt x="1163" y="83"/>
                  </a:cubicBezTo>
                  <a:cubicBezTo>
                    <a:pt x="1162" y="82"/>
                    <a:pt x="1162" y="82"/>
                    <a:pt x="1162" y="82"/>
                  </a:cubicBezTo>
                  <a:cubicBezTo>
                    <a:pt x="1161" y="81"/>
                    <a:pt x="1161" y="81"/>
                    <a:pt x="1161" y="81"/>
                  </a:cubicBezTo>
                  <a:cubicBezTo>
                    <a:pt x="1160" y="80"/>
                    <a:pt x="1160" y="80"/>
                    <a:pt x="1160" y="80"/>
                  </a:cubicBezTo>
                  <a:cubicBezTo>
                    <a:pt x="1158" y="80"/>
                    <a:pt x="1158" y="80"/>
                    <a:pt x="1158" y="80"/>
                  </a:cubicBezTo>
                  <a:cubicBezTo>
                    <a:pt x="1157" y="79"/>
                    <a:pt x="1157" y="79"/>
                    <a:pt x="1157" y="79"/>
                  </a:cubicBezTo>
                  <a:cubicBezTo>
                    <a:pt x="1156" y="78"/>
                    <a:pt x="1156" y="78"/>
                    <a:pt x="1156" y="78"/>
                  </a:cubicBezTo>
                  <a:cubicBezTo>
                    <a:pt x="1155" y="78"/>
                    <a:pt x="1155" y="78"/>
                    <a:pt x="1155" y="78"/>
                  </a:cubicBezTo>
                  <a:cubicBezTo>
                    <a:pt x="1154" y="77"/>
                    <a:pt x="1154" y="77"/>
                    <a:pt x="1154" y="77"/>
                  </a:cubicBezTo>
                  <a:cubicBezTo>
                    <a:pt x="1153" y="76"/>
                    <a:pt x="1153" y="76"/>
                    <a:pt x="1153" y="76"/>
                  </a:cubicBezTo>
                  <a:cubicBezTo>
                    <a:pt x="1152" y="76"/>
                    <a:pt x="1152" y="76"/>
                    <a:pt x="1152" y="76"/>
                  </a:cubicBezTo>
                  <a:cubicBezTo>
                    <a:pt x="1150" y="75"/>
                    <a:pt x="1150" y="75"/>
                    <a:pt x="1150" y="75"/>
                  </a:cubicBezTo>
                  <a:cubicBezTo>
                    <a:pt x="1149" y="74"/>
                    <a:pt x="1149" y="74"/>
                    <a:pt x="1149" y="74"/>
                  </a:cubicBezTo>
                  <a:cubicBezTo>
                    <a:pt x="1148" y="74"/>
                    <a:pt x="1148" y="74"/>
                    <a:pt x="1148" y="74"/>
                  </a:cubicBezTo>
                  <a:cubicBezTo>
                    <a:pt x="1147" y="73"/>
                    <a:pt x="1147" y="73"/>
                    <a:pt x="1147" y="73"/>
                  </a:cubicBezTo>
                  <a:cubicBezTo>
                    <a:pt x="1146" y="72"/>
                    <a:pt x="1146" y="72"/>
                    <a:pt x="1146" y="72"/>
                  </a:cubicBezTo>
                  <a:cubicBezTo>
                    <a:pt x="1145" y="72"/>
                    <a:pt x="1145" y="72"/>
                    <a:pt x="1145" y="72"/>
                  </a:cubicBezTo>
                  <a:cubicBezTo>
                    <a:pt x="1143" y="71"/>
                    <a:pt x="1143" y="71"/>
                    <a:pt x="1143" y="71"/>
                  </a:cubicBezTo>
                  <a:cubicBezTo>
                    <a:pt x="1142" y="70"/>
                    <a:pt x="1142" y="70"/>
                    <a:pt x="1142" y="70"/>
                  </a:cubicBezTo>
                  <a:cubicBezTo>
                    <a:pt x="1141" y="70"/>
                    <a:pt x="1141" y="70"/>
                    <a:pt x="1141" y="70"/>
                  </a:cubicBezTo>
                  <a:cubicBezTo>
                    <a:pt x="1140" y="69"/>
                    <a:pt x="1140" y="69"/>
                    <a:pt x="1140" y="69"/>
                  </a:cubicBezTo>
                  <a:cubicBezTo>
                    <a:pt x="1139" y="68"/>
                    <a:pt x="1139" y="68"/>
                    <a:pt x="1139" y="68"/>
                  </a:cubicBezTo>
                  <a:cubicBezTo>
                    <a:pt x="1137" y="68"/>
                    <a:pt x="1137" y="68"/>
                    <a:pt x="1137" y="68"/>
                  </a:cubicBezTo>
                  <a:cubicBezTo>
                    <a:pt x="1136" y="67"/>
                    <a:pt x="1136" y="67"/>
                    <a:pt x="1136" y="67"/>
                  </a:cubicBezTo>
                  <a:cubicBezTo>
                    <a:pt x="1135" y="67"/>
                    <a:pt x="1135" y="67"/>
                    <a:pt x="1135" y="67"/>
                  </a:cubicBezTo>
                  <a:cubicBezTo>
                    <a:pt x="1134" y="66"/>
                    <a:pt x="1134" y="66"/>
                    <a:pt x="1134" y="66"/>
                  </a:cubicBezTo>
                  <a:cubicBezTo>
                    <a:pt x="1132" y="66"/>
                    <a:pt x="1132" y="66"/>
                    <a:pt x="1132" y="66"/>
                  </a:cubicBezTo>
                  <a:cubicBezTo>
                    <a:pt x="1131" y="65"/>
                    <a:pt x="1131" y="65"/>
                    <a:pt x="1131" y="65"/>
                  </a:cubicBezTo>
                  <a:cubicBezTo>
                    <a:pt x="1130" y="64"/>
                    <a:pt x="1130" y="64"/>
                    <a:pt x="1130" y="64"/>
                  </a:cubicBezTo>
                  <a:cubicBezTo>
                    <a:pt x="1129" y="64"/>
                    <a:pt x="1129" y="64"/>
                    <a:pt x="1129" y="64"/>
                  </a:cubicBezTo>
                  <a:cubicBezTo>
                    <a:pt x="1128" y="63"/>
                    <a:pt x="1128" y="63"/>
                    <a:pt x="1128" y="63"/>
                  </a:cubicBezTo>
                  <a:cubicBezTo>
                    <a:pt x="1116" y="59"/>
                    <a:pt x="1111" y="45"/>
                    <a:pt x="1116" y="35"/>
                  </a:cubicBezTo>
                  <a:cubicBezTo>
                    <a:pt x="1122" y="24"/>
                    <a:pt x="1135" y="19"/>
                    <a:pt x="1147" y="24"/>
                  </a:cubicBezTo>
                  <a:cubicBezTo>
                    <a:pt x="1148" y="24"/>
                    <a:pt x="1148" y="24"/>
                    <a:pt x="1148" y="24"/>
                  </a:cubicBezTo>
                  <a:cubicBezTo>
                    <a:pt x="1150" y="25"/>
                    <a:pt x="1150" y="25"/>
                    <a:pt x="1150" y="25"/>
                  </a:cubicBezTo>
                  <a:cubicBezTo>
                    <a:pt x="1151" y="26"/>
                    <a:pt x="1151" y="26"/>
                    <a:pt x="1151" y="26"/>
                  </a:cubicBezTo>
                  <a:cubicBezTo>
                    <a:pt x="1153" y="27"/>
                    <a:pt x="1153" y="27"/>
                    <a:pt x="1153" y="27"/>
                  </a:cubicBezTo>
                  <a:cubicBezTo>
                    <a:pt x="1154" y="27"/>
                    <a:pt x="1154" y="27"/>
                    <a:pt x="1154" y="27"/>
                  </a:cubicBezTo>
                  <a:cubicBezTo>
                    <a:pt x="1156" y="28"/>
                    <a:pt x="1156" y="28"/>
                    <a:pt x="1156" y="28"/>
                  </a:cubicBezTo>
                  <a:cubicBezTo>
                    <a:pt x="1157" y="28"/>
                    <a:pt x="1157" y="28"/>
                    <a:pt x="1157" y="28"/>
                  </a:cubicBezTo>
                  <a:cubicBezTo>
                    <a:pt x="1158" y="29"/>
                    <a:pt x="1158" y="29"/>
                    <a:pt x="1158" y="29"/>
                  </a:cubicBezTo>
                  <a:cubicBezTo>
                    <a:pt x="1160" y="30"/>
                    <a:pt x="1160" y="30"/>
                    <a:pt x="1160" y="30"/>
                  </a:cubicBezTo>
                  <a:cubicBezTo>
                    <a:pt x="1161" y="31"/>
                    <a:pt x="1161" y="31"/>
                    <a:pt x="1161" y="31"/>
                  </a:cubicBezTo>
                  <a:cubicBezTo>
                    <a:pt x="1163" y="31"/>
                    <a:pt x="1163" y="31"/>
                    <a:pt x="1163" y="31"/>
                  </a:cubicBezTo>
                  <a:cubicBezTo>
                    <a:pt x="1164" y="32"/>
                    <a:pt x="1164" y="32"/>
                    <a:pt x="1164" y="32"/>
                  </a:cubicBezTo>
                  <a:cubicBezTo>
                    <a:pt x="1166" y="33"/>
                    <a:pt x="1166" y="33"/>
                    <a:pt x="1166" y="33"/>
                  </a:cubicBezTo>
                  <a:cubicBezTo>
                    <a:pt x="1167" y="34"/>
                    <a:pt x="1167" y="34"/>
                    <a:pt x="1167" y="34"/>
                  </a:cubicBezTo>
                  <a:cubicBezTo>
                    <a:pt x="1169" y="35"/>
                    <a:pt x="1169" y="35"/>
                    <a:pt x="1169" y="35"/>
                  </a:cubicBezTo>
                  <a:cubicBezTo>
                    <a:pt x="1170" y="35"/>
                    <a:pt x="1170" y="35"/>
                    <a:pt x="1170" y="35"/>
                  </a:cubicBezTo>
                  <a:cubicBezTo>
                    <a:pt x="1171" y="36"/>
                    <a:pt x="1171" y="36"/>
                    <a:pt x="1171" y="36"/>
                  </a:cubicBezTo>
                  <a:cubicBezTo>
                    <a:pt x="1173" y="37"/>
                    <a:pt x="1173" y="37"/>
                    <a:pt x="1173" y="37"/>
                  </a:cubicBezTo>
                  <a:cubicBezTo>
                    <a:pt x="1174" y="38"/>
                    <a:pt x="1174" y="38"/>
                    <a:pt x="1174" y="38"/>
                  </a:cubicBezTo>
                  <a:cubicBezTo>
                    <a:pt x="1176" y="39"/>
                    <a:pt x="1176" y="39"/>
                    <a:pt x="1176" y="39"/>
                  </a:cubicBezTo>
                  <a:cubicBezTo>
                    <a:pt x="1177" y="39"/>
                    <a:pt x="1177" y="39"/>
                    <a:pt x="1177" y="39"/>
                  </a:cubicBezTo>
                  <a:cubicBezTo>
                    <a:pt x="1178" y="40"/>
                    <a:pt x="1178" y="40"/>
                    <a:pt x="1178" y="40"/>
                  </a:cubicBezTo>
                  <a:cubicBezTo>
                    <a:pt x="1180" y="41"/>
                    <a:pt x="1180" y="41"/>
                    <a:pt x="1180" y="41"/>
                  </a:cubicBezTo>
                  <a:cubicBezTo>
                    <a:pt x="1181" y="42"/>
                    <a:pt x="1181" y="42"/>
                    <a:pt x="1181" y="42"/>
                  </a:cubicBezTo>
                  <a:cubicBezTo>
                    <a:pt x="1183" y="43"/>
                    <a:pt x="1183" y="43"/>
                    <a:pt x="1183" y="43"/>
                  </a:cubicBezTo>
                  <a:cubicBezTo>
                    <a:pt x="1184" y="43"/>
                    <a:pt x="1184" y="43"/>
                    <a:pt x="1184" y="43"/>
                  </a:cubicBezTo>
                  <a:cubicBezTo>
                    <a:pt x="1185" y="45"/>
                    <a:pt x="1185" y="45"/>
                    <a:pt x="1185" y="45"/>
                  </a:cubicBezTo>
                  <a:cubicBezTo>
                    <a:pt x="1187" y="45"/>
                    <a:pt x="1187" y="45"/>
                    <a:pt x="1187" y="45"/>
                  </a:cubicBezTo>
                  <a:cubicBezTo>
                    <a:pt x="1188" y="46"/>
                    <a:pt x="1188" y="46"/>
                    <a:pt x="1188" y="46"/>
                  </a:cubicBezTo>
                  <a:cubicBezTo>
                    <a:pt x="1189" y="47"/>
                    <a:pt x="1189" y="47"/>
                    <a:pt x="1189" y="47"/>
                  </a:cubicBezTo>
                  <a:lnTo>
                    <a:pt x="1190" y="48"/>
                  </a:lnTo>
                  <a:close/>
                  <a:moveTo>
                    <a:pt x="1003" y="0"/>
                  </a:moveTo>
                  <a:cubicBezTo>
                    <a:pt x="1016" y="0"/>
                    <a:pt x="1026" y="10"/>
                    <a:pt x="1026" y="22"/>
                  </a:cubicBezTo>
                  <a:cubicBezTo>
                    <a:pt x="1026" y="34"/>
                    <a:pt x="1016" y="44"/>
                    <a:pt x="1003" y="44"/>
                  </a:cubicBezTo>
                  <a:cubicBezTo>
                    <a:pt x="957" y="44"/>
                    <a:pt x="957" y="44"/>
                    <a:pt x="957" y="44"/>
                  </a:cubicBezTo>
                  <a:cubicBezTo>
                    <a:pt x="944" y="44"/>
                    <a:pt x="934" y="34"/>
                    <a:pt x="934" y="22"/>
                  </a:cubicBezTo>
                  <a:cubicBezTo>
                    <a:pt x="934" y="10"/>
                    <a:pt x="944" y="0"/>
                    <a:pt x="957" y="0"/>
                  </a:cubicBezTo>
                  <a:lnTo>
                    <a:pt x="1003" y="0"/>
                  </a:lnTo>
                  <a:close/>
                  <a:moveTo>
                    <a:pt x="819" y="0"/>
                  </a:moveTo>
                  <a:cubicBezTo>
                    <a:pt x="832" y="0"/>
                    <a:pt x="842" y="10"/>
                    <a:pt x="842" y="22"/>
                  </a:cubicBezTo>
                  <a:cubicBezTo>
                    <a:pt x="842" y="34"/>
                    <a:pt x="832" y="44"/>
                    <a:pt x="819" y="44"/>
                  </a:cubicBezTo>
                  <a:cubicBezTo>
                    <a:pt x="773" y="44"/>
                    <a:pt x="773" y="44"/>
                    <a:pt x="773" y="44"/>
                  </a:cubicBezTo>
                  <a:cubicBezTo>
                    <a:pt x="761" y="44"/>
                    <a:pt x="750" y="34"/>
                    <a:pt x="750" y="22"/>
                  </a:cubicBezTo>
                  <a:cubicBezTo>
                    <a:pt x="750" y="10"/>
                    <a:pt x="761" y="0"/>
                    <a:pt x="773" y="0"/>
                  </a:cubicBezTo>
                  <a:lnTo>
                    <a:pt x="819" y="0"/>
                  </a:lnTo>
                  <a:close/>
                  <a:moveTo>
                    <a:pt x="635" y="0"/>
                  </a:moveTo>
                  <a:cubicBezTo>
                    <a:pt x="648" y="0"/>
                    <a:pt x="658" y="10"/>
                    <a:pt x="658" y="22"/>
                  </a:cubicBezTo>
                  <a:cubicBezTo>
                    <a:pt x="658" y="34"/>
                    <a:pt x="648" y="44"/>
                    <a:pt x="635" y="44"/>
                  </a:cubicBezTo>
                  <a:cubicBezTo>
                    <a:pt x="590" y="44"/>
                    <a:pt x="590" y="44"/>
                    <a:pt x="590" y="44"/>
                  </a:cubicBezTo>
                  <a:cubicBezTo>
                    <a:pt x="577" y="44"/>
                    <a:pt x="566" y="34"/>
                    <a:pt x="566" y="22"/>
                  </a:cubicBezTo>
                  <a:cubicBezTo>
                    <a:pt x="566" y="10"/>
                    <a:pt x="577" y="0"/>
                    <a:pt x="590" y="0"/>
                  </a:cubicBezTo>
                  <a:lnTo>
                    <a:pt x="635" y="0"/>
                  </a:lnTo>
                  <a:close/>
                  <a:moveTo>
                    <a:pt x="452" y="0"/>
                  </a:moveTo>
                  <a:cubicBezTo>
                    <a:pt x="465" y="0"/>
                    <a:pt x="475" y="10"/>
                    <a:pt x="475" y="22"/>
                  </a:cubicBezTo>
                  <a:cubicBezTo>
                    <a:pt x="475" y="34"/>
                    <a:pt x="465" y="44"/>
                    <a:pt x="452" y="44"/>
                  </a:cubicBezTo>
                  <a:cubicBezTo>
                    <a:pt x="406" y="44"/>
                    <a:pt x="406" y="44"/>
                    <a:pt x="406" y="44"/>
                  </a:cubicBezTo>
                  <a:cubicBezTo>
                    <a:pt x="393" y="44"/>
                    <a:pt x="383" y="34"/>
                    <a:pt x="383" y="22"/>
                  </a:cubicBezTo>
                  <a:cubicBezTo>
                    <a:pt x="383" y="10"/>
                    <a:pt x="393" y="0"/>
                    <a:pt x="406" y="0"/>
                  </a:cubicBezTo>
                  <a:lnTo>
                    <a:pt x="452" y="0"/>
                  </a:lnTo>
                  <a:close/>
                  <a:moveTo>
                    <a:pt x="295" y="0"/>
                  </a:moveTo>
                  <a:cubicBezTo>
                    <a:pt x="308" y="0"/>
                    <a:pt x="318" y="10"/>
                    <a:pt x="318" y="22"/>
                  </a:cubicBezTo>
                  <a:cubicBezTo>
                    <a:pt x="318" y="34"/>
                    <a:pt x="308" y="44"/>
                    <a:pt x="295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70" y="44"/>
                    <a:pt x="270" y="44"/>
                  </a:cubicBezTo>
                  <a:cubicBezTo>
                    <a:pt x="268" y="44"/>
                    <a:pt x="268" y="44"/>
                    <a:pt x="268" y="44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5" y="44"/>
                    <a:pt x="265" y="44"/>
                    <a:pt x="265" y="44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59" y="44"/>
                    <a:pt x="259" y="44"/>
                    <a:pt x="259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7" y="44"/>
                    <a:pt x="257" y="44"/>
                    <a:pt x="257" y="4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4" y="45"/>
                    <a:pt x="254" y="45"/>
                    <a:pt x="254" y="45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39" y="46"/>
                    <a:pt x="228" y="37"/>
                    <a:pt x="226" y="25"/>
                  </a:cubicBezTo>
                  <a:cubicBezTo>
                    <a:pt x="225" y="13"/>
                    <a:pt x="234" y="2"/>
                    <a:pt x="247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50" y="1"/>
                    <a:pt x="250" y="1"/>
                    <a:pt x="250" y="1"/>
                  </a:cubicBezTo>
                  <a:cubicBezTo>
                    <a:pt x="252" y="1"/>
                    <a:pt x="252" y="1"/>
                    <a:pt x="252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7" y="1"/>
                    <a:pt x="257" y="1"/>
                    <a:pt x="257" y="1"/>
                  </a:cubicBezTo>
                  <a:cubicBezTo>
                    <a:pt x="259" y="1"/>
                    <a:pt x="259" y="1"/>
                    <a:pt x="259" y="1"/>
                  </a:cubicBezTo>
                  <a:cubicBezTo>
                    <a:pt x="261" y="1"/>
                    <a:pt x="261" y="1"/>
                    <a:pt x="261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1" y="0"/>
                    <a:pt x="271" y="0"/>
                    <a:pt x="271" y="0"/>
                  </a:cubicBezTo>
                  <a:lnTo>
                    <a:pt x="295" y="0"/>
                  </a:lnTo>
                  <a:close/>
                  <a:moveTo>
                    <a:pt x="108" y="52"/>
                  </a:moveTo>
                  <a:cubicBezTo>
                    <a:pt x="119" y="45"/>
                    <a:pt x="133" y="47"/>
                    <a:pt x="141" y="56"/>
                  </a:cubicBezTo>
                  <a:cubicBezTo>
                    <a:pt x="148" y="66"/>
                    <a:pt x="146" y="80"/>
                    <a:pt x="136" y="87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3" y="89"/>
                    <a:pt x="133" y="89"/>
                    <a:pt x="133" y="89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26" y="94"/>
                    <a:pt x="126" y="94"/>
                    <a:pt x="126" y="94"/>
                  </a:cubicBezTo>
                  <a:cubicBezTo>
                    <a:pt x="125" y="95"/>
                    <a:pt x="125" y="95"/>
                    <a:pt x="125" y="9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5" y="104"/>
                    <a:pt x="115" y="104"/>
                    <a:pt x="115" y="104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7" y="122"/>
                    <a:pt x="82" y="123"/>
                    <a:pt x="73" y="115"/>
                  </a:cubicBezTo>
                  <a:cubicBezTo>
                    <a:pt x="63" y="107"/>
                    <a:pt x="63" y="93"/>
                    <a:pt x="71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8" y="53"/>
                    <a:pt x="108" y="53"/>
                    <a:pt x="108" y="53"/>
                  </a:cubicBezTo>
                  <a:lnTo>
                    <a:pt x="108" y="52"/>
                  </a:lnTo>
                  <a:close/>
                  <a:moveTo>
                    <a:pt x="5" y="198"/>
                  </a:moveTo>
                  <a:cubicBezTo>
                    <a:pt x="7" y="186"/>
                    <a:pt x="19" y="178"/>
                    <a:pt x="32" y="180"/>
                  </a:cubicBezTo>
                  <a:cubicBezTo>
                    <a:pt x="44" y="182"/>
                    <a:pt x="52" y="194"/>
                    <a:pt x="50" y="205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49" y="207"/>
                    <a:pt x="49" y="207"/>
                    <a:pt x="49" y="207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1"/>
                    <a:pt x="49" y="211"/>
                    <a:pt x="49" y="211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5"/>
                    <a:pt x="48" y="215"/>
                    <a:pt x="48" y="215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48" y="219"/>
                    <a:pt x="48" y="219"/>
                    <a:pt x="48" y="219"/>
                  </a:cubicBezTo>
                  <a:cubicBezTo>
                    <a:pt x="48" y="220"/>
                    <a:pt x="48" y="220"/>
                    <a:pt x="48" y="220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47" y="223"/>
                    <a:pt x="47" y="223"/>
                    <a:pt x="47" y="223"/>
                  </a:cubicBezTo>
                  <a:cubicBezTo>
                    <a:pt x="47" y="224"/>
                    <a:pt x="47" y="224"/>
                    <a:pt x="47" y="224"/>
                  </a:cubicBezTo>
                  <a:cubicBezTo>
                    <a:pt x="47" y="226"/>
                    <a:pt x="47" y="226"/>
                    <a:pt x="47" y="226"/>
                  </a:cubicBezTo>
                  <a:cubicBezTo>
                    <a:pt x="47" y="227"/>
                    <a:pt x="47" y="227"/>
                    <a:pt x="47" y="227"/>
                  </a:cubicBezTo>
                  <a:cubicBezTo>
                    <a:pt x="47" y="229"/>
                    <a:pt x="47" y="229"/>
                    <a:pt x="47" y="229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7" y="231"/>
                    <a:pt x="47" y="231"/>
                    <a:pt x="47" y="231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46" y="234"/>
                    <a:pt x="46" y="234"/>
                    <a:pt x="46" y="234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37"/>
                    <a:pt x="46" y="237"/>
                    <a:pt x="46" y="237"/>
                  </a:cubicBezTo>
                  <a:cubicBezTo>
                    <a:pt x="46" y="238"/>
                    <a:pt x="46" y="238"/>
                    <a:pt x="46" y="238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6" y="241"/>
                    <a:pt x="46" y="241"/>
                    <a:pt x="46" y="241"/>
                  </a:cubicBezTo>
                  <a:cubicBezTo>
                    <a:pt x="46" y="242"/>
                    <a:pt x="46" y="242"/>
                    <a:pt x="46" y="242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46" y="257"/>
                    <a:pt x="36" y="267"/>
                    <a:pt x="23" y="267"/>
                  </a:cubicBezTo>
                  <a:cubicBezTo>
                    <a:pt x="10" y="267"/>
                    <a:pt x="0" y="257"/>
                    <a:pt x="0" y="245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1" y="230"/>
                    <a:pt x="1" y="230"/>
                    <a:pt x="1" y="230"/>
                  </a:cubicBezTo>
                  <a:cubicBezTo>
                    <a:pt x="1" y="229"/>
                    <a:pt x="1" y="229"/>
                    <a:pt x="1" y="229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1" y="225"/>
                    <a:pt x="1" y="225"/>
                    <a:pt x="1" y="225"/>
                  </a:cubicBezTo>
                  <a:cubicBezTo>
                    <a:pt x="1" y="224"/>
                    <a:pt x="1" y="224"/>
                    <a:pt x="1" y="224"/>
                  </a:cubicBezTo>
                  <a:cubicBezTo>
                    <a:pt x="1" y="222"/>
                    <a:pt x="1" y="222"/>
                    <a:pt x="1" y="22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2" y="217"/>
                    <a:pt x="2" y="217"/>
                    <a:pt x="2" y="217"/>
                  </a:cubicBezTo>
                  <a:cubicBezTo>
                    <a:pt x="2" y="215"/>
                    <a:pt x="2" y="215"/>
                    <a:pt x="2" y="215"/>
                  </a:cubicBezTo>
                  <a:cubicBezTo>
                    <a:pt x="2" y="214"/>
                    <a:pt x="2" y="214"/>
                    <a:pt x="2" y="214"/>
                  </a:cubicBezTo>
                  <a:cubicBezTo>
                    <a:pt x="2" y="212"/>
                    <a:pt x="2" y="212"/>
                    <a:pt x="2" y="212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09"/>
                    <a:pt x="3" y="209"/>
                    <a:pt x="3" y="209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4" y="203"/>
                    <a:pt x="4" y="203"/>
                    <a:pt x="4" y="203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4" y="200"/>
                    <a:pt x="4" y="200"/>
                    <a:pt x="4" y="200"/>
                  </a:cubicBezTo>
                  <a:cubicBezTo>
                    <a:pt x="5" y="198"/>
                    <a:pt x="5" y="198"/>
                    <a:pt x="5" y="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常用函数说明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03512" y="1916832"/>
            <a:ext cx="7776864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cumsum()函数返回累计总和。默认情况下，轴为索引(axis=0)。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df.cumsum()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当：轴为索引(axis=1)的情况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代码为 df.cumsum(1)</a:t>
            </a:r>
          </a:p>
        </p:txBody>
      </p:sp>
      <p:sp>
        <p:nvSpPr>
          <p:cNvPr id="5" name="矩形 4"/>
          <p:cNvSpPr/>
          <p:nvPr/>
        </p:nvSpPr>
        <p:spPr>
          <a:xfrm>
            <a:off x="1991544" y="1844824"/>
            <a:ext cx="7704856" cy="3058988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常用函数说明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1424" y="1268759"/>
            <a:ext cx="770485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b="1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对比下列代码：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num_list = [1, 2, 3, 4]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 = pd.DataFrame(data=num_list)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df.cumsum()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如果不用 Pandas：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num_list = [1, 2, 3, 4]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[sum(num_list[:idx]) for idx in range(1, len(num_list) + 1)]</a:t>
            </a:r>
          </a:p>
        </p:txBody>
      </p:sp>
      <p:sp>
        <p:nvSpPr>
          <p:cNvPr id="4" name="矩形 3"/>
          <p:cNvSpPr/>
          <p:nvPr/>
        </p:nvSpPr>
        <p:spPr>
          <a:xfrm>
            <a:off x="1055440" y="1988840"/>
            <a:ext cx="7704856" cy="4248472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779385" y="2511554"/>
            <a:ext cx="3423717" cy="3203043"/>
            <a:chOff x="3597275" y="1101726"/>
            <a:chExt cx="4975226" cy="4654550"/>
          </a:xfrm>
        </p:grpSpPr>
        <p:sp>
          <p:nvSpPr>
            <p:cNvPr id="6" name="ïṩľiḋe"/>
            <p:cNvSpPr/>
            <p:nvPr/>
          </p:nvSpPr>
          <p:spPr bwMode="auto">
            <a:xfrm>
              <a:off x="6032500" y="1693863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ṩļiḓê"/>
            <p:cNvSpPr/>
            <p:nvPr/>
          </p:nvSpPr>
          <p:spPr bwMode="auto">
            <a:xfrm>
              <a:off x="6243638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ŝḻiḋê"/>
            <p:cNvSpPr/>
            <p:nvPr/>
          </p:nvSpPr>
          <p:spPr bwMode="auto">
            <a:xfrm>
              <a:off x="6454775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śḻîḓe"/>
            <p:cNvSpPr/>
            <p:nvPr/>
          </p:nvSpPr>
          <p:spPr bwMode="auto">
            <a:xfrm>
              <a:off x="6645275" y="1693863"/>
              <a:ext cx="149225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Sḻïḑè"/>
            <p:cNvSpPr/>
            <p:nvPr/>
          </p:nvSpPr>
          <p:spPr bwMode="auto">
            <a:xfrm>
              <a:off x="6858000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ľîḍe"/>
            <p:cNvSpPr/>
            <p:nvPr/>
          </p:nvSpPr>
          <p:spPr bwMode="auto">
            <a:xfrm>
              <a:off x="7069138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šḻíďè"/>
            <p:cNvSpPr/>
            <p:nvPr/>
          </p:nvSpPr>
          <p:spPr bwMode="auto">
            <a:xfrm>
              <a:off x="7259638" y="1693863"/>
              <a:ext cx="149225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ľiďè"/>
            <p:cNvSpPr/>
            <p:nvPr/>
          </p:nvSpPr>
          <p:spPr bwMode="auto">
            <a:xfrm>
              <a:off x="7472363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ṥ1iďè"/>
            <p:cNvSpPr/>
            <p:nvPr/>
          </p:nvSpPr>
          <p:spPr bwMode="auto">
            <a:xfrm>
              <a:off x="7683500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$ḷíḓe"/>
            <p:cNvSpPr/>
            <p:nvPr/>
          </p:nvSpPr>
          <p:spPr bwMode="auto">
            <a:xfrm>
              <a:off x="7683500" y="3343276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ḷiḓè"/>
            <p:cNvSpPr/>
            <p:nvPr/>
          </p:nvSpPr>
          <p:spPr bwMode="auto">
            <a:xfrm>
              <a:off x="7683500" y="3132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şľîḓè"/>
            <p:cNvSpPr/>
            <p:nvPr/>
          </p:nvSpPr>
          <p:spPr bwMode="auto">
            <a:xfrm>
              <a:off x="7683500" y="2921001"/>
              <a:ext cx="127000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śľîḋè"/>
            <p:cNvSpPr/>
            <p:nvPr/>
          </p:nvSpPr>
          <p:spPr bwMode="auto">
            <a:xfrm>
              <a:off x="7683500" y="2730501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1îḑe"/>
            <p:cNvSpPr/>
            <p:nvPr/>
          </p:nvSpPr>
          <p:spPr bwMode="auto">
            <a:xfrm>
              <a:off x="7683500" y="25193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$ľiḑe"/>
            <p:cNvSpPr/>
            <p:nvPr/>
          </p:nvSpPr>
          <p:spPr bwMode="auto">
            <a:xfrm>
              <a:off x="7683500" y="2306638"/>
              <a:ext cx="127000" cy="149225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1ïḍê"/>
            <p:cNvSpPr/>
            <p:nvPr/>
          </p:nvSpPr>
          <p:spPr bwMode="auto">
            <a:xfrm>
              <a:off x="7683500" y="2116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$ļïḑê"/>
            <p:cNvSpPr/>
            <p:nvPr/>
          </p:nvSpPr>
          <p:spPr bwMode="auto">
            <a:xfrm>
              <a:off x="7683500" y="1905001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ṥḷïḍé"/>
            <p:cNvSpPr/>
            <p:nvPr/>
          </p:nvSpPr>
          <p:spPr bwMode="auto">
            <a:xfrm>
              <a:off x="5989638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ṣḻíḑé"/>
            <p:cNvSpPr/>
            <p:nvPr/>
          </p:nvSpPr>
          <p:spPr bwMode="auto">
            <a:xfrm>
              <a:off x="5778500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ṩlîďé"/>
            <p:cNvSpPr/>
            <p:nvPr/>
          </p:nvSpPr>
          <p:spPr bwMode="auto">
            <a:xfrm>
              <a:off x="5565775" y="5037138"/>
              <a:ext cx="149225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ṡľidé"/>
            <p:cNvSpPr/>
            <p:nvPr/>
          </p:nvSpPr>
          <p:spPr bwMode="auto">
            <a:xfrm>
              <a:off x="5375275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Sḻíde"/>
            <p:cNvSpPr/>
            <p:nvPr/>
          </p:nvSpPr>
          <p:spPr bwMode="auto">
            <a:xfrm>
              <a:off x="5164138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ṧļiḓê"/>
            <p:cNvSpPr/>
            <p:nvPr/>
          </p:nvSpPr>
          <p:spPr bwMode="auto">
            <a:xfrm>
              <a:off x="4953000" y="5037138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ṥḷîdê"/>
            <p:cNvSpPr/>
            <p:nvPr/>
          </p:nvSpPr>
          <p:spPr bwMode="auto">
            <a:xfrm>
              <a:off x="4762500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$ļîḑê"/>
            <p:cNvSpPr/>
            <p:nvPr/>
          </p:nvSpPr>
          <p:spPr bwMode="auto">
            <a:xfrm>
              <a:off x="4549775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ṧľiḓe"/>
            <p:cNvSpPr/>
            <p:nvPr/>
          </p:nvSpPr>
          <p:spPr bwMode="auto">
            <a:xfrm>
              <a:off x="4338638" y="5037138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ṣľiḑè"/>
            <p:cNvSpPr/>
            <p:nvPr/>
          </p:nvSpPr>
          <p:spPr bwMode="auto">
            <a:xfrm>
              <a:off x="4338638" y="3386138"/>
              <a:ext cx="147638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ṣļïḍé"/>
            <p:cNvSpPr/>
            <p:nvPr/>
          </p:nvSpPr>
          <p:spPr bwMode="auto">
            <a:xfrm>
              <a:off x="4338638" y="3597276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šļíḍè"/>
            <p:cNvSpPr/>
            <p:nvPr/>
          </p:nvSpPr>
          <p:spPr bwMode="auto">
            <a:xfrm>
              <a:off x="4338638" y="3810001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ľídê"/>
            <p:cNvSpPr/>
            <p:nvPr/>
          </p:nvSpPr>
          <p:spPr bwMode="auto">
            <a:xfrm>
              <a:off x="4338638" y="4000501"/>
              <a:ext cx="147638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ŝľïḓè"/>
            <p:cNvSpPr/>
            <p:nvPr/>
          </p:nvSpPr>
          <p:spPr bwMode="auto">
            <a:xfrm>
              <a:off x="4338638" y="4211638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ṧ1íḑe"/>
            <p:cNvSpPr/>
            <p:nvPr/>
          </p:nvSpPr>
          <p:spPr bwMode="auto">
            <a:xfrm>
              <a:off x="4338638" y="4422776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1ídè"/>
            <p:cNvSpPr/>
            <p:nvPr/>
          </p:nvSpPr>
          <p:spPr bwMode="auto">
            <a:xfrm>
              <a:off x="4338638" y="4613276"/>
              <a:ext cx="147638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$ḻïḓê"/>
            <p:cNvSpPr/>
            <p:nvPr/>
          </p:nvSpPr>
          <p:spPr bwMode="auto">
            <a:xfrm>
              <a:off x="4338638" y="4824413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śľiḋè"/>
            <p:cNvSpPr/>
            <p:nvPr/>
          </p:nvSpPr>
          <p:spPr bwMode="auto">
            <a:xfrm>
              <a:off x="6243638" y="3597276"/>
              <a:ext cx="2328863" cy="1841500"/>
            </a:xfrm>
            <a:custGeom>
              <a:avLst/>
              <a:gdLst>
                <a:gd name="T0" fmla="*/ 106 w 110"/>
                <a:gd name="T1" fmla="*/ 87 h 87"/>
                <a:gd name="T2" fmla="*/ 4 w 110"/>
                <a:gd name="T3" fmla="*/ 87 h 87"/>
                <a:gd name="T4" fmla="*/ 0 w 110"/>
                <a:gd name="T5" fmla="*/ 83 h 87"/>
                <a:gd name="T6" fmla="*/ 0 w 110"/>
                <a:gd name="T7" fmla="*/ 4 h 87"/>
                <a:gd name="T8" fmla="*/ 4 w 110"/>
                <a:gd name="T9" fmla="*/ 0 h 87"/>
                <a:gd name="T10" fmla="*/ 106 w 110"/>
                <a:gd name="T11" fmla="*/ 0 h 87"/>
                <a:gd name="T12" fmla="*/ 110 w 110"/>
                <a:gd name="T13" fmla="*/ 4 h 87"/>
                <a:gd name="T14" fmla="*/ 110 w 110"/>
                <a:gd name="T15" fmla="*/ 83 h 87"/>
                <a:gd name="T16" fmla="*/ 106 w 110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87">
                  <a:moveTo>
                    <a:pt x="106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2" y="87"/>
                    <a:pt x="0" y="85"/>
                    <a:pt x="0" y="8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8" y="0"/>
                    <a:pt x="110" y="2"/>
                    <a:pt x="110" y="4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5"/>
                    <a:pt x="108" y="87"/>
                    <a:pt x="106" y="87"/>
                  </a:cubicBez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sļîḋê"/>
            <p:cNvSpPr/>
            <p:nvPr/>
          </p:nvSpPr>
          <p:spPr bwMode="auto">
            <a:xfrm>
              <a:off x="6413500" y="3724276"/>
              <a:ext cx="1989138" cy="1460500"/>
            </a:xfrm>
            <a:custGeom>
              <a:avLst/>
              <a:gdLst>
                <a:gd name="T0" fmla="*/ 93 w 94"/>
                <a:gd name="T1" fmla="*/ 69 h 69"/>
                <a:gd name="T2" fmla="*/ 1 w 94"/>
                <a:gd name="T3" fmla="*/ 69 h 69"/>
                <a:gd name="T4" fmla="*/ 0 w 94"/>
                <a:gd name="T5" fmla="*/ 68 h 69"/>
                <a:gd name="T6" fmla="*/ 0 w 94"/>
                <a:gd name="T7" fmla="*/ 1 h 69"/>
                <a:gd name="T8" fmla="*/ 1 w 94"/>
                <a:gd name="T9" fmla="*/ 0 h 69"/>
                <a:gd name="T10" fmla="*/ 93 w 94"/>
                <a:gd name="T11" fmla="*/ 0 h 69"/>
                <a:gd name="T12" fmla="*/ 94 w 94"/>
                <a:gd name="T13" fmla="*/ 1 h 69"/>
                <a:gd name="T14" fmla="*/ 94 w 94"/>
                <a:gd name="T15" fmla="*/ 68 h 69"/>
                <a:gd name="T16" fmla="*/ 93 w 94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69">
                  <a:moveTo>
                    <a:pt x="93" y="69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0" y="69"/>
                    <a:pt x="0" y="68"/>
                    <a:pt x="0" y="6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4" y="0"/>
                    <a:pt x="94" y="1"/>
                    <a:pt x="94" y="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9"/>
                    <a:pt x="93" y="69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ṧḷíḋé"/>
            <p:cNvSpPr/>
            <p:nvPr/>
          </p:nvSpPr>
          <p:spPr bwMode="auto">
            <a:xfrm>
              <a:off x="6434138" y="3746501"/>
              <a:ext cx="1947863" cy="1417638"/>
            </a:xfrm>
            <a:custGeom>
              <a:avLst/>
              <a:gdLst>
                <a:gd name="T0" fmla="*/ 0 w 92"/>
                <a:gd name="T1" fmla="*/ 67 h 67"/>
                <a:gd name="T2" fmla="*/ 0 w 92"/>
                <a:gd name="T3" fmla="*/ 67 h 67"/>
                <a:gd name="T4" fmla="*/ 0 w 92"/>
                <a:gd name="T5" fmla="*/ 0 h 67"/>
                <a:gd name="T6" fmla="*/ 0 w 92"/>
                <a:gd name="T7" fmla="*/ 0 h 67"/>
                <a:gd name="T8" fmla="*/ 92 w 92"/>
                <a:gd name="T9" fmla="*/ 0 h 67"/>
                <a:gd name="T10" fmla="*/ 92 w 92"/>
                <a:gd name="T11" fmla="*/ 0 h 67"/>
                <a:gd name="T12" fmla="*/ 92 w 92"/>
                <a:gd name="T13" fmla="*/ 67 h 67"/>
                <a:gd name="T14" fmla="*/ 92 w 92"/>
                <a:gd name="T15" fmla="*/ 67 h 67"/>
                <a:gd name="T16" fmla="*/ 0 w 92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7">
                  <a:moveTo>
                    <a:pt x="0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38B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ṩlîḓe"/>
            <p:cNvSpPr/>
            <p:nvPr/>
          </p:nvSpPr>
          <p:spPr bwMode="auto">
            <a:xfrm>
              <a:off x="6434138" y="3746501"/>
              <a:ext cx="1947863" cy="1417638"/>
            </a:xfrm>
            <a:custGeom>
              <a:avLst/>
              <a:gdLst>
                <a:gd name="T0" fmla="*/ 0 w 92"/>
                <a:gd name="T1" fmla="*/ 67 h 67"/>
                <a:gd name="T2" fmla="*/ 0 w 92"/>
                <a:gd name="T3" fmla="*/ 67 h 67"/>
                <a:gd name="T4" fmla="*/ 92 w 92"/>
                <a:gd name="T5" fmla="*/ 0 h 67"/>
                <a:gd name="T6" fmla="*/ 92 w 92"/>
                <a:gd name="T7" fmla="*/ 0 h 67"/>
                <a:gd name="T8" fmla="*/ 92 w 92"/>
                <a:gd name="T9" fmla="*/ 67 h 67"/>
                <a:gd name="T10" fmla="*/ 92 w 92"/>
                <a:gd name="T11" fmla="*/ 67 h 67"/>
                <a:gd name="T12" fmla="*/ 0 w 92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7">
                  <a:moveTo>
                    <a:pt x="0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099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ṩľïdê"/>
            <p:cNvSpPr/>
            <p:nvPr/>
          </p:nvSpPr>
          <p:spPr bwMode="auto">
            <a:xfrm>
              <a:off x="6899275" y="5438776"/>
              <a:ext cx="1017588" cy="231775"/>
            </a:xfrm>
            <a:custGeom>
              <a:avLst/>
              <a:gdLst>
                <a:gd name="T0" fmla="*/ 34 w 48"/>
                <a:gd name="T1" fmla="*/ 0 h 11"/>
                <a:gd name="T2" fmla="*/ 24 w 48"/>
                <a:gd name="T3" fmla="*/ 0 h 11"/>
                <a:gd name="T4" fmla="*/ 14 w 48"/>
                <a:gd name="T5" fmla="*/ 0 h 11"/>
                <a:gd name="T6" fmla="*/ 0 w 48"/>
                <a:gd name="T7" fmla="*/ 11 h 11"/>
                <a:gd name="T8" fmla="*/ 24 w 48"/>
                <a:gd name="T9" fmla="*/ 11 h 11"/>
                <a:gd name="T10" fmla="*/ 48 w 48"/>
                <a:gd name="T11" fmla="*/ 11 h 11"/>
                <a:gd name="T12" fmla="*/ 34 w 48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">
                  <a:moveTo>
                    <a:pt x="3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0" y="9"/>
                    <a:pt x="0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38" y="9"/>
                    <a:pt x="34" y="6"/>
                    <a:pt x="34" y="0"/>
                  </a:cubicBezTo>
                  <a:close/>
                </a:path>
              </a:pathLst>
            </a:custGeom>
            <a:solidFill>
              <a:srgbClr val="71A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1îḑè"/>
            <p:cNvSpPr/>
            <p:nvPr/>
          </p:nvSpPr>
          <p:spPr bwMode="auto">
            <a:xfrm>
              <a:off x="6667500" y="5670551"/>
              <a:ext cx="1481138" cy="85725"/>
            </a:xfrm>
            <a:custGeom>
              <a:avLst/>
              <a:gdLst>
                <a:gd name="T0" fmla="*/ 70 w 70"/>
                <a:gd name="T1" fmla="*/ 4 h 4"/>
                <a:gd name="T2" fmla="*/ 66 w 70"/>
                <a:gd name="T3" fmla="*/ 0 h 4"/>
                <a:gd name="T4" fmla="*/ 4 w 70"/>
                <a:gd name="T5" fmla="*/ 0 h 4"/>
                <a:gd name="T6" fmla="*/ 0 w 70"/>
                <a:gd name="T7" fmla="*/ 4 h 4"/>
                <a:gd name="T8" fmla="*/ 70 w 7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">
                  <a:moveTo>
                    <a:pt x="70" y="4"/>
                  </a:moveTo>
                  <a:cubicBezTo>
                    <a:pt x="70" y="2"/>
                    <a:pt x="68" y="0"/>
                    <a:pt x="6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70" y="4"/>
                  </a:ln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ṣļîḑé"/>
            <p:cNvSpPr/>
            <p:nvPr/>
          </p:nvSpPr>
          <p:spPr bwMode="auto">
            <a:xfrm>
              <a:off x="8318500" y="5268913"/>
              <a:ext cx="63500" cy="63500"/>
            </a:xfrm>
            <a:prstGeom prst="rect">
              <a:avLst/>
            </a:prstGeom>
            <a:solidFill>
              <a:srgbClr val="009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Sḻíḋè"/>
            <p:cNvSpPr/>
            <p:nvPr/>
          </p:nvSpPr>
          <p:spPr bwMode="auto">
            <a:xfrm>
              <a:off x="3597275" y="1101726"/>
              <a:ext cx="2328863" cy="1839913"/>
            </a:xfrm>
            <a:custGeom>
              <a:avLst/>
              <a:gdLst>
                <a:gd name="T0" fmla="*/ 106 w 110"/>
                <a:gd name="T1" fmla="*/ 87 h 87"/>
                <a:gd name="T2" fmla="*/ 3 w 110"/>
                <a:gd name="T3" fmla="*/ 87 h 87"/>
                <a:gd name="T4" fmla="*/ 0 w 110"/>
                <a:gd name="T5" fmla="*/ 83 h 87"/>
                <a:gd name="T6" fmla="*/ 0 w 110"/>
                <a:gd name="T7" fmla="*/ 4 h 87"/>
                <a:gd name="T8" fmla="*/ 3 w 110"/>
                <a:gd name="T9" fmla="*/ 0 h 87"/>
                <a:gd name="T10" fmla="*/ 106 w 110"/>
                <a:gd name="T11" fmla="*/ 0 h 87"/>
                <a:gd name="T12" fmla="*/ 110 w 110"/>
                <a:gd name="T13" fmla="*/ 4 h 87"/>
                <a:gd name="T14" fmla="*/ 110 w 110"/>
                <a:gd name="T15" fmla="*/ 83 h 87"/>
                <a:gd name="T16" fmla="*/ 106 w 110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87">
                  <a:moveTo>
                    <a:pt x="106" y="87"/>
                  </a:moveTo>
                  <a:cubicBezTo>
                    <a:pt x="3" y="87"/>
                    <a:pt x="3" y="87"/>
                    <a:pt x="3" y="87"/>
                  </a:cubicBezTo>
                  <a:cubicBezTo>
                    <a:pt x="1" y="87"/>
                    <a:pt x="0" y="85"/>
                    <a:pt x="0" y="8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8" y="0"/>
                    <a:pt x="110" y="2"/>
                    <a:pt x="110" y="4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5"/>
                    <a:pt x="108" y="87"/>
                    <a:pt x="106" y="87"/>
                  </a:cubicBez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1íḋè"/>
            <p:cNvSpPr/>
            <p:nvPr/>
          </p:nvSpPr>
          <p:spPr bwMode="auto">
            <a:xfrm>
              <a:off x="3767138" y="1228726"/>
              <a:ext cx="1989138" cy="1458913"/>
            </a:xfrm>
            <a:custGeom>
              <a:avLst/>
              <a:gdLst>
                <a:gd name="T0" fmla="*/ 93 w 94"/>
                <a:gd name="T1" fmla="*/ 69 h 69"/>
                <a:gd name="T2" fmla="*/ 1 w 94"/>
                <a:gd name="T3" fmla="*/ 69 h 69"/>
                <a:gd name="T4" fmla="*/ 0 w 94"/>
                <a:gd name="T5" fmla="*/ 68 h 69"/>
                <a:gd name="T6" fmla="*/ 0 w 94"/>
                <a:gd name="T7" fmla="*/ 1 h 69"/>
                <a:gd name="T8" fmla="*/ 1 w 94"/>
                <a:gd name="T9" fmla="*/ 0 h 69"/>
                <a:gd name="T10" fmla="*/ 93 w 94"/>
                <a:gd name="T11" fmla="*/ 0 h 69"/>
                <a:gd name="T12" fmla="*/ 94 w 94"/>
                <a:gd name="T13" fmla="*/ 1 h 69"/>
                <a:gd name="T14" fmla="*/ 94 w 94"/>
                <a:gd name="T15" fmla="*/ 68 h 69"/>
                <a:gd name="T16" fmla="*/ 93 w 94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69">
                  <a:moveTo>
                    <a:pt x="93" y="69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0" y="69"/>
                    <a:pt x="0" y="68"/>
                    <a:pt x="0" y="6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4" y="1"/>
                    <a:pt x="94" y="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3" y="69"/>
                    <a:pt x="93" y="69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ṧļiďê"/>
            <p:cNvSpPr/>
            <p:nvPr/>
          </p:nvSpPr>
          <p:spPr bwMode="auto">
            <a:xfrm>
              <a:off x="3767138" y="1249363"/>
              <a:ext cx="1968500" cy="1417638"/>
            </a:xfrm>
            <a:custGeom>
              <a:avLst/>
              <a:gdLst>
                <a:gd name="T0" fmla="*/ 1 w 93"/>
                <a:gd name="T1" fmla="*/ 67 h 67"/>
                <a:gd name="T2" fmla="*/ 0 w 93"/>
                <a:gd name="T3" fmla="*/ 67 h 67"/>
                <a:gd name="T4" fmla="*/ 0 w 93"/>
                <a:gd name="T5" fmla="*/ 0 h 67"/>
                <a:gd name="T6" fmla="*/ 1 w 93"/>
                <a:gd name="T7" fmla="*/ 0 h 67"/>
                <a:gd name="T8" fmla="*/ 93 w 93"/>
                <a:gd name="T9" fmla="*/ 0 h 67"/>
                <a:gd name="T10" fmla="*/ 93 w 93"/>
                <a:gd name="T11" fmla="*/ 0 h 67"/>
                <a:gd name="T12" fmla="*/ 93 w 93"/>
                <a:gd name="T13" fmla="*/ 67 h 67"/>
                <a:gd name="T14" fmla="*/ 93 w 93"/>
                <a:gd name="T15" fmla="*/ 67 h 67"/>
                <a:gd name="T16" fmla="*/ 1 w 93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67">
                  <a:moveTo>
                    <a:pt x="1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lnTo>
                    <a:pt x="1" y="67"/>
                  </a:lnTo>
                  <a:close/>
                </a:path>
              </a:pathLst>
            </a:custGeom>
            <a:solidFill>
              <a:srgbClr val="38B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ṧ1îḑe"/>
            <p:cNvSpPr/>
            <p:nvPr/>
          </p:nvSpPr>
          <p:spPr bwMode="auto">
            <a:xfrm>
              <a:off x="3767138" y="1249363"/>
              <a:ext cx="1968500" cy="1417638"/>
            </a:xfrm>
            <a:custGeom>
              <a:avLst/>
              <a:gdLst>
                <a:gd name="T0" fmla="*/ 1 w 93"/>
                <a:gd name="T1" fmla="*/ 67 h 67"/>
                <a:gd name="T2" fmla="*/ 0 w 93"/>
                <a:gd name="T3" fmla="*/ 67 h 67"/>
                <a:gd name="T4" fmla="*/ 93 w 93"/>
                <a:gd name="T5" fmla="*/ 0 h 67"/>
                <a:gd name="T6" fmla="*/ 93 w 93"/>
                <a:gd name="T7" fmla="*/ 0 h 67"/>
                <a:gd name="T8" fmla="*/ 93 w 93"/>
                <a:gd name="T9" fmla="*/ 67 h 67"/>
                <a:gd name="T10" fmla="*/ 93 w 93"/>
                <a:gd name="T11" fmla="*/ 67 h 67"/>
                <a:gd name="T12" fmla="*/ 1 w 93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67">
                  <a:moveTo>
                    <a:pt x="1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lnTo>
                    <a:pt x="1" y="67"/>
                  </a:lnTo>
                  <a:close/>
                </a:path>
              </a:pathLst>
            </a:custGeom>
            <a:solidFill>
              <a:srgbClr val="099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ṥ1íḍé"/>
            <p:cNvSpPr/>
            <p:nvPr/>
          </p:nvSpPr>
          <p:spPr bwMode="auto">
            <a:xfrm>
              <a:off x="4252913" y="2941638"/>
              <a:ext cx="995363" cy="233363"/>
            </a:xfrm>
            <a:custGeom>
              <a:avLst/>
              <a:gdLst>
                <a:gd name="T0" fmla="*/ 33 w 47"/>
                <a:gd name="T1" fmla="*/ 0 h 11"/>
                <a:gd name="T2" fmla="*/ 24 w 47"/>
                <a:gd name="T3" fmla="*/ 0 h 11"/>
                <a:gd name="T4" fmla="*/ 14 w 47"/>
                <a:gd name="T5" fmla="*/ 0 h 11"/>
                <a:gd name="T6" fmla="*/ 0 w 47"/>
                <a:gd name="T7" fmla="*/ 11 h 11"/>
                <a:gd name="T8" fmla="*/ 24 w 47"/>
                <a:gd name="T9" fmla="*/ 11 h 11"/>
                <a:gd name="T10" fmla="*/ 47 w 47"/>
                <a:gd name="T11" fmla="*/ 11 h 11"/>
                <a:gd name="T12" fmla="*/ 33 w 4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1">
                  <a:moveTo>
                    <a:pt x="3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9" y="9"/>
                    <a:pt x="0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8" y="9"/>
                    <a:pt x="33" y="6"/>
                    <a:pt x="33" y="0"/>
                  </a:cubicBezTo>
                  <a:close/>
                </a:path>
              </a:pathLst>
            </a:custGeom>
            <a:solidFill>
              <a:srgbClr val="71A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ḷîďê"/>
            <p:cNvSpPr/>
            <p:nvPr/>
          </p:nvSpPr>
          <p:spPr bwMode="auto">
            <a:xfrm>
              <a:off x="4021138" y="3175001"/>
              <a:ext cx="1460500" cy="84138"/>
            </a:xfrm>
            <a:custGeom>
              <a:avLst/>
              <a:gdLst>
                <a:gd name="T0" fmla="*/ 69 w 69"/>
                <a:gd name="T1" fmla="*/ 4 h 4"/>
                <a:gd name="T2" fmla="*/ 66 w 69"/>
                <a:gd name="T3" fmla="*/ 0 h 4"/>
                <a:gd name="T4" fmla="*/ 4 w 69"/>
                <a:gd name="T5" fmla="*/ 0 h 4"/>
                <a:gd name="T6" fmla="*/ 0 w 69"/>
                <a:gd name="T7" fmla="*/ 4 h 4"/>
                <a:gd name="T8" fmla="*/ 69 w 6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">
                  <a:moveTo>
                    <a:pt x="69" y="4"/>
                  </a:moveTo>
                  <a:cubicBezTo>
                    <a:pt x="69" y="1"/>
                    <a:pt x="68" y="0"/>
                    <a:pt x="6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lnTo>
                    <a:pt x="69" y="4"/>
                  </a:ln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şliḍê"/>
            <p:cNvSpPr/>
            <p:nvPr/>
          </p:nvSpPr>
          <p:spPr bwMode="auto">
            <a:xfrm>
              <a:off x="5651500" y="2773363"/>
              <a:ext cx="84138" cy="63500"/>
            </a:xfrm>
            <a:prstGeom prst="rect">
              <a:avLst/>
            </a:prstGeom>
            <a:solidFill>
              <a:srgbClr val="009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常用函数说明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63752" y="2348880"/>
            <a:ext cx="7244798" cy="2469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m()，cumsum()函数能与数字和字符(或)字符串数据元素一起工作，不会产生任何错误。字符聚合从来都比较少被使用，虽然这些函数不会引发任何异常。由于这样的操作无法执行，因此，当DataFrame包含字符或字符串数据时，像abs()，cumprod()这样的函数会抛出异常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27448" y="2342300"/>
            <a:ext cx="2566343" cy="2566234"/>
            <a:chOff x="4255300" y="1860398"/>
            <a:chExt cx="3722840" cy="3722682"/>
          </a:xfrm>
        </p:grpSpPr>
        <p:grpSp>
          <p:nvGrpSpPr>
            <p:cNvPr id="5" name="Group 1"/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77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8" name="Freeform 700"/>
              <p:cNvSpPr/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9" name="Freeform 701"/>
              <p:cNvSpPr/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Freeform 703"/>
              <p:cNvSpPr/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-1" fmla="*/ 12868 w 12868"/>
                  <a:gd name="connsiteY0-2" fmla="*/ 0 h 9028"/>
                  <a:gd name="connsiteX1-3" fmla="*/ 10018 w 12868"/>
                  <a:gd name="connsiteY1-4" fmla="*/ 386 h 9028"/>
                  <a:gd name="connsiteX2-5" fmla="*/ 5140 w 12868"/>
                  <a:gd name="connsiteY2-6" fmla="*/ 1461 h 9028"/>
                  <a:gd name="connsiteX3-7" fmla="*/ 854 w 12868"/>
                  <a:gd name="connsiteY3-8" fmla="*/ 2274 h 9028"/>
                  <a:gd name="connsiteX4-9" fmla="*/ 0 w 12868"/>
                  <a:gd name="connsiteY4-10" fmla="*/ 6055 h 9028"/>
                  <a:gd name="connsiteX5-11" fmla="*/ 1724 w 12868"/>
                  <a:gd name="connsiteY5-12" fmla="*/ 9028 h 9028"/>
                  <a:gd name="connsiteX0-13" fmla="*/ 7785 w 7785"/>
                  <a:gd name="connsiteY0-14" fmla="*/ 0 h 9572"/>
                  <a:gd name="connsiteX1-15" fmla="*/ 3994 w 7785"/>
                  <a:gd name="connsiteY1-16" fmla="*/ 1190 h 9572"/>
                  <a:gd name="connsiteX2-17" fmla="*/ 664 w 7785"/>
                  <a:gd name="connsiteY2-18" fmla="*/ 2091 h 9572"/>
                  <a:gd name="connsiteX3-19" fmla="*/ 0 w 7785"/>
                  <a:gd name="connsiteY3-20" fmla="*/ 6279 h 9572"/>
                  <a:gd name="connsiteX4-21" fmla="*/ 1340 w 7785"/>
                  <a:gd name="connsiteY4-22" fmla="*/ 9572 h 9572"/>
                  <a:gd name="connsiteX0-23" fmla="*/ 5130 w 5130"/>
                  <a:gd name="connsiteY0-24" fmla="*/ 0 h 8757"/>
                  <a:gd name="connsiteX1-25" fmla="*/ 853 w 5130"/>
                  <a:gd name="connsiteY1-26" fmla="*/ 941 h 8757"/>
                  <a:gd name="connsiteX2-27" fmla="*/ 0 w 5130"/>
                  <a:gd name="connsiteY2-28" fmla="*/ 5317 h 8757"/>
                  <a:gd name="connsiteX3-29" fmla="*/ 1721 w 5130"/>
                  <a:gd name="connsiteY3-30" fmla="*/ 8757 h 8757"/>
                  <a:gd name="connsiteX0-31" fmla="*/ 1663 w 3355"/>
                  <a:gd name="connsiteY0-32" fmla="*/ 0 h 8925"/>
                  <a:gd name="connsiteX1-33" fmla="*/ 0 w 3355"/>
                  <a:gd name="connsiteY1-34" fmla="*/ 4997 h 8925"/>
                  <a:gd name="connsiteX2-35" fmla="*/ 3355 w 3355"/>
                  <a:gd name="connsiteY2-36" fmla="*/ 8925 h 89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3" name="Freeform 705"/>
              <p:cNvSpPr/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-1" fmla="*/ 0 w 10000"/>
                  <a:gd name="connsiteY0-2" fmla="*/ 5798 h 5798"/>
                  <a:gd name="connsiteX1-3" fmla="*/ 0 w 10000"/>
                  <a:gd name="connsiteY1-4" fmla="*/ 5798 h 5798"/>
                  <a:gd name="connsiteX2-5" fmla="*/ 4953 w 10000"/>
                  <a:gd name="connsiteY2-6" fmla="*/ 0 h 5798"/>
                  <a:gd name="connsiteX3-7" fmla="*/ 4953 w 10000"/>
                  <a:gd name="connsiteY3-8" fmla="*/ 0 h 5798"/>
                  <a:gd name="connsiteX4-9" fmla="*/ 10000 w 10000"/>
                  <a:gd name="connsiteY4-10" fmla="*/ 1092 h 579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Freeform 706"/>
              <p:cNvSpPr/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5" name="Freeform 707"/>
              <p:cNvSpPr/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Freeform 708"/>
              <p:cNvSpPr/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-1" fmla="*/ 0 w 7538"/>
                  <a:gd name="connsiteY0-2" fmla="*/ 0 h 10000"/>
                  <a:gd name="connsiteX1-3" fmla="*/ 5503 w 7538"/>
                  <a:gd name="connsiteY1-4" fmla="*/ 7817 h 10000"/>
                  <a:gd name="connsiteX2-5" fmla="*/ 7538 w 7538"/>
                  <a:gd name="connsiteY2-6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7" name="Freeform 709"/>
              <p:cNvSpPr/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8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9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1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3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4" name="Freeform 716"/>
              <p:cNvSpPr/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5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6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7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8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9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0" name="Freeform 722"/>
              <p:cNvSpPr/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1" name="Freeform 723"/>
              <p:cNvSpPr/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4" name="Freeform 726"/>
              <p:cNvSpPr/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5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6" name="Freeform 729"/>
              <p:cNvSpPr/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7" name="Freeform 730"/>
              <p:cNvSpPr/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Freeform 731"/>
              <p:cNvSpPr/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9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0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6" name="Oval 45"/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7" name="Oval 46"/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8" name="Oval 47"/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9" name="Oval 48"/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0" name="Oval 49"/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1" name="Oval 50"/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3" name="Oval 53"/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4" name="Oval 54"/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5" name="Oval 55"/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6" name="Oval 57"/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7" name="Oval 58"/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8" name="Oval 60"/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9" name="Oval 61"/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0" name="Oval 62"/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1" name="Oval 63"/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Oval 64"/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3" name="Oval 44"/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96396">
                  <a:srgbClr val="128EB7"/>
                </a:gs>
                <a:gs pos="87000">
                  <a:schemeClr val="accent5">
                    <a:lumMod val="50000"/>
                  </a:schemeClr>
                </a:gs>
                <a:gs pos="0">
                  <a:srgbClr val="61D6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4" name="Group 68"/>
            <p:cNvGrpSpPr/>
            <p:nvPr/>
          </p:nvGrpSpPr>
          <p:grpSpPr>
            <a:xfrm>
              <a:off x="6216454" y="2797385"/>
              <a:ext cx="389338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67" name="Freeform 6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8" name="Rectangle 7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Freeform 71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0" name="Freeform 72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1" name="Rectangle 7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Rectangle 7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Freeform 75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Freeform 76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Freeform 77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78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5" name="Oval 66"/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94595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6" name="Group 85"/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65" name="Freeform 8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6" name="Freeform 87"/>
              <p:cNvSpPr/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Oval 56"/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8" name="Group 88"/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59" name="Freeform 8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0" name="Freeform 9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Freeform 9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 9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Rectangle 9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Rectangle 9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9" name="Oval 52"/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99099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95"/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1" name="Oval 43"/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2" name="Group 96"/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44" name="Freeform 9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5" name="Freeform 9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6" name="Rectangle 9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7" name="Freeform 100"/>
              <p:cNvSpPr/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Freeform 101"/>
              <p:cNvSpPr/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9" name="Rectangle 10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0" name="Freeform 103"/>
              <p:cNvSpPr/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1" name="Freeform 104"/>
              <p:cNvSpPr/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Freeform 106"/>
              <p:cNvSpPr/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Freeform 107"/>
              <p:cNvSpPr/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Freeform 109"/>
              <p:cNvSpPr/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Freeform 110"/>
              <p:cNvSpPr/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Freeform 11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3" name="Oval 65"/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112"/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5" name="Oval 59"/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99099">
                  <a:srgbClr val="00B0F0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6" name="Group 114"/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37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8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1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2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Freeform 121"/>
              <p:cNvSpPr/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常用函数说明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19536" y="1988840"/>
            <a:ext cx="813690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describe()函数是用来计算有关DataFrame列的统计信息的摘要。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df.describle()</a:t>
            </a:r>
          </a:p>
        </p:txBody>
      </p:sp>
      <p:sp>
        <p:nvSpPr>
          <p:cNvPr id="4" name="矩形 3"/>
          <p:cNvSpPr/>
          <p:nvPr/>
        </p:nvSpPr>
        <p:spPr>
          <a:xfrm>
            <a:off x="2135560" y="1700808"/>
            <a:ext cx="7920880" cy="2088232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3311062" y="3281660"/>
            <a:ext cx="5569875" cy="2436961"/>
            <a:chOff x="2674268" y="1931906"/>
            <a:chExt cx="6843465" cy="2994189"/>
          </a:xfrm>
        </p:grpSpPr>
        <p:sp>
          <p:nvSpPr>
            <p:cNvPr id="6" name="îS1íḑè"/>
            <p:cNvSpPr/>
            <p:nvPr/>
          </p:nvSpPr>
          <p:spPr bwMode="auto">
            <a:xfrm>
              <a:off x="2674268" y="3690508"/>
              <a:ext cx="373582" cy="549304"/>
            </a:xfrm>
            <a:custGeom>
              <a:avLst/>
              <a:gdLst>
                <a:gd name="T0" fmla="*/ 68 w 130"/>
                <a:gd name="T1" fmla="*/ 189 h 191"/>
                <a:gd name="T2" fmla="*/ 69 w 130"/>
                <a:gd name="T3" fmla="*/ 179 h 191"/>
                <a:gd name="T4" fmla="*/ 72 w 130"/>
                <a:gd name="T5" fmla="*/ 178 h 191"/>
                <a:gd name="T6" fmla="*/ 71 w 130"/>
                <a:gd name="T7" fmla="*/ 191 h 191"/>
                <a:gd name="T8" fmla="*/ 49 w 130"/>
                <a:gd name="T9" fmla="*/ 172 h 191"/>
                <a:gd name="T10" fmla="*/ 63 w 130"/>
                <a:gd name="T11" fmla="*/ 174 h 191"/>
                <a:gd name="T12" fmla="*/ 84 w 130"/>
                <a:gd name="T13" fmla="*/ 178 h 191"/>
                <a:gd name="T14" fmla="*/ 86 w 130"/>
                <a:gd name="T15" fmla="*/ 163 h 191"/>
                <a:gd name="T16" fmla="*/ 84 w 130"/>
                <a:gd name="T17" fmla="*/ 178 h 191"/>
                <a:gd name="T18" fmla="*/ 35 w 130"/>
                <a:gd name="T19" fmla="*/ 157 h 191"/>
                <a:gd name="T20" fmla="*/ 49 w 130"/>
                <a:gd name="T21" fmla="*/ 161 h 191"/>
                <a:gd name="T22" fmla="*/ 97 w 130"/>
                <a:gd name="T23" fmla="*/ 163 h 191"/>
                <a:gd name="T24" fmla="*/ 99 w 130"/>
                <a:gd name="T25" fmla="*/ 149 h 191"/>
                <a:gd name="T26" fmla="*/ 97 w 130"/>
                <a:gd name="T27" fmla="*/ 163 h 191"/>
                <a:gd name="T28" fmla="*/ 23 w 130"/>
                <a:gd name="T29" fmla="*/ 141 h 191"/>
                <a:gd name="T30" fmla="*/ 36 w 130"/>
                <a:gd name="T31" fmla="*/ 146 h 191"/>
                <a:gd name="T32" fmla="*/ 111 w 130"/>
                <a:gd name="T33" fmla="*/ 148 h 191"/>
                <a:gd name="T34" fmla="*/ 113 w 130"/>
                <a:gd name="T35" fmla="*/ 134 h 191"/>
                <a:gd name="T36" fmla="*/ 111 w 130"/>
                <a:gd name="T37" fmla="*/ 148 h 191"/>
                <a:gd name="T38" fmla="*/ 118 w 130"/>
                <a:gd name="T39" fmla="*/ 128 h 191"/>
                <a:gd name="T40" fmla="*/ 130 w 130"/>
                <a:gd name="T41" fmla="*/ 128 h 191"/>
                <a:gd name="T42" fmla="*/ 19 w 130"/>
                <a:gd name="T43" fmla="*/ 133 h 191"/>
                <a:gd name="T44" fmla="*/ 20 w 130"/>
                <a:gd name="T45" fmla="*/ 119 h 191"/>
                <a:gd name="T46" fmla="*/ 19 w 130"/>
                <a:gd name="T47" fmla="*/ 133 h 191"/>
                <a:gd name="T48" fmla="*/ 6 w 130"/>
                <a:gd name="T49" fmla="*/ 103 h 191"/>
                <a:gd name="T50" fmla="*/ 17 w 130"/>
                <a:gd name="T51" fmla="*/ 112 h 191"/>
                <a:gd name="T52" fmla="*/ 4 w 130"/>
                <a:gd name="T53" fmla="*/ 95 h 191"/>
                <a:gd name="T54" fmla="*/ 9 w 130"/>
                <a:gd name="T55" fmla="*/ 82 h 191"/>
                <a:gd name="T56" fmla="*/ 4 w 130"/>
                <a:gd name="T57" fmla="*/ 95 h 191"/>
                <a:gd name="T58" fmla="*/ 0 w 130"/>
                <a:gd name="T59" fmla="*/ 63 h 191"/>
                <a:gd name="T60" fmla="*/ 8 w 130"/>
                <a:gd name="T61" fmla="*/ 74 h 191"/>
                <a:gd name="T62" fmla="*/ 8 w 130"/>
                <a:gd name="T63" fmla="*/ 55 h 191"/>
                <a:gd name="T64" fmla="*/ 0 w 130"/>
                <a:gd name="T65" fmla="*/ 42 h 191"/>
                <a:gd name="T66" fmla="*/ 8 w 130"/>
                <a:gd name="T67" fmla="*/ 55 h 191"/>
                <a:gd name="T68" fmla="*/ 1 w 130"/>
                <a:gd name="T69" fmla="*/ 34 h 191"/>
                <a:gd name="T70" fmla="*/ 11 w 130"/>
                <a:gd name="T71" fmla="*/ 24 h 191"/>
                <a:gd name="T72" fmla="*/ 89 w 130"/>
                <a:gd name="T73" fmla="*/ 26 h 191"/>
                <a:gd name="T74" fmla="*/ 79 w 130"/>
                <a:gd name="T75" fmla="*/ 15 h 191"/>
                <a:gd name="T76" fmla="*/ 89 w 130"/>
                <a:gd name="T77" fmla="*/ 26 h 191"/>
                <a:gd name="T78" fmla="*/ 58 w 130"/>
                <a:gd name="T79" fmla="*/ 18 h 191"/>
                <a:gd name="T80" fmla="*/ 71 w 130"/>
                <a:gd name="T81" fmla="*/ 13 h 191"/>
                <a:gd name="T82" fmla="*/ 13 w 130"/>
                <a:gd name="T83" fmla="*/ 16 h 191"/>
                <a:gd name="T84" fmla="*/ 9 w 130"/>
                <a:gd name="T85" fmla="*/ 2 h 191"/>
                <a:gd name="T86" fmla="*/ 13 w 130"/>
                <a:gd name="T87" fmla="*/ 16 h 191"/>
                <a:gd name="T88" fmla="*/ 38 w 130"/>
                <a:gd name="T89" fmla="*/ 13 h 191"/>
                <a:gd name="T90" fmla="*/ 52 w 130"/>
                <a:gd name="T91" fmla="*/ 8 h 191"/>
                <a:gd name="T92" fmla="*/ 31 w 130"/>
                <a:gd name="T93" fmla="*/ 11 h 191"/>
                <a:gd name="T94" fmla="*/ 21 w 130"/>
                <a:gd name="T95" fmla="*/ 0 h 191"/>
                <a:gd name="T96" fmla="*/ 31 w 130"/>
                <a:gd name="T97" fmla="*/ 1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91">
                  <a:moveTo>
                    <a:pt x="71" y="191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7" y="188"/>
                    <a:pt x="65" y="187"/>
                    <a:pt x="64" y="186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80"/>
                    <a:pt x="70" y="180"/>
                    <a:pt x="70" y="180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78" y="184"/>
                    <a:pt x="78" y="184"/>
                    <a:pt x="78" y="184"/>
                  </a:cubicBezTo>
                  <a:lnTo>
                    <a:pt x="71" y="191"/>
                  </a:lnTo>
                  <a:close/>
                  <a:moveTo>
                    <a:pt x="58" y="180"/>
                  </a:moveTo>
                  <a:cubicBezTo>
                    <a:pt x="54" y="178"/>
                    <a:pt x="51" y="175"/>
                    <a:pt x="49" y="172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7" y="169"/>
                    <a:pt x="60" y="172"/>
                    <a:pt x="63" y="174"/>
                  </a:cubicBezTo>
                  <a:lnTo>
                    <a:pt x="58" y="180"/>
                  </a:lnTo>
                  <a:close/>
                  <a:moveTo>
                    <a:pt x="84" y="178"/>
                  </a:moveTo>
                  <a:cubicBezTo>
                    <a:pt x="78" y="172"/>
                    <a:pt x="78" y="172"/>
                    <a:pt x="78" y="172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92" y="169"/>
                    <a:pt x="92" y="169"/>
                    <a:pt x="92" y="169"/>
                  </a:cubicBezTo>
                  <a:lnTo>
                    <a:pt x="84" y="178"/>
                  </a:lnTo>
                  <a:close/>
                  <a:moveTo>
                    <a:pt x="43" y="166"/>
                  </a:moveTo>
                  <a:cubicBezTo>
                    <a:pt x="40" y="163"/>
                    <a:pt x="37" y="160"/>
                    <a:pt x="35" y="157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3" y="155"/>
                    <a:pt x="46" y="158"/>
                    <a:pt x="49" y="161"/>
                  </a:cubicBezTo>
                  <a:lnTo>
                    <a:pt x="43" y="166"/>
                  </a:lnTo>
                  <a:close/>
                  <a:moveTo>
                    <a:pt x="97" y="163"/>
                  </a:moveTo>
                  <a:cubicBezTo>
                    <a:pt x="91" y="158"/>
                    <a:pt x="91" y="158"/>
                    <a:pt x="91" y="158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105" y="154"/>
                    <a:pt x="105" y="154"/>
                    <a:pt x="105" y="154"/>
                  </a:cubicBezTo>
                  <a:lnTo>
                    <a:pt x="97" y="163"/>
                  </a:lnTo>
                  <a:close/>
                  <a:moveTo>
                    <a:pt x="30" y="151"/>
                  </a:moveTo>
                  <a:cubicBezTo>
                    <a:pt x="27" y="147"/>
                    <a:pt x="25" y="144"/>
                    <a:pt x="23" y="141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2" y="140"/>
                    <a:pt x="34" y="143"/>
                    <a:pt x="36" y="146"/>
                  </a:cubicBezTo>
                  <a:lnTo>
                    <a:pt x="30" y="151"/>
                  </a:lnTo>
                  <a:close/>
                  <a:moveTo>
                    <a:pt x="111" y="148"/>
                  </a:moveTo>
                  <a:cubicBezTo>
                    <a:pt x="105" y="143"/>
                    <a:pt x="105" y="143"/>
                    <a:pt x="105" y="143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9" y="140"/>
                    <a:pt x="119" y="140"/>
                    <a:pt x="119" y="140"/>
                  </a:cubicBezTo>
                  <a:lnTo>
                    <a:pt x="111" y="148"/>
                  </a:lnTo>
                  <a:close/>
                  <a:moveTo>
                    <a:pt x="124" y="134"/>
                  </a:moveTo>
                  <a:cubicBezTo>
                    <a:pt x="118" y="128"/>
                    <a:pt x="118" y="128"/>
                    <a:pt x="118" y="128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30" y="128"/>
                    <a:pt x="130" y="128"/>
                    <a:pt x="130" y="128"/>
                  </a:cubicBezTo>
                  <a:lnTo>
                    <a:pt x="124" y="134"/>
                  </a:lnTo>
                  <a:close/>
                  <a:moveTo>
                    <a:pt x="19" y="133"/>
                  </a:moveTo>
                  <a:cubicBezTo>
                    <a:pt x="17" y="130"/>
                    <a:pt x="15" y="126"/>
                    <a:pt x="13" y="122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2" y="123"/>
                    <a:pt x="24" y="126"/>
                    <a:pt x="26" y="130"/>
                  </a:cubicBezTo>
                  <a:lnTo>
                    <a:pt x="19" y="133"/>
                  </a:lnTo>
                  <a:close/>
                  <a:moveTo>
                    <a:pt x="10" y="115"/>
                  </a:moveTo>
                  <a:cubicBezTo>
                    <a:pt x="8" y="111"/>
                    <a:pt x="7" y="107"/>
                    <a:pt x="6" y="103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5"/>
                    <a:pt x="16" y="108"/>
                    <a:pt x="17" y="112"/>
                  </a:cubicBezTo>
                  <a:lnTo>
                    <a:pt x="10" y="115"/>
                  </a:lnTo>
                  <a:close/>
                  <a:moveTo>
                    <a:pt x="4" y="95"/>
                  </a:moveTo>
                  <a:cubicBezTo>
                    <a:pt x="3" y="91"/>
                    <a:pt x="2" y="87"/>
                    <a:pt x="1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10" y="86"/>
                    <a:pt x="11" y="90"/>
                    <a:pt x="12" y="93"/>
                  </a:cubicBezTo>
                  <a:lnTo>
                    <a:pt x="4" y="95"/>
                  </a:lnTo>
                  <a:close/>
                  <a:moveTo>
                    <a:pt x="0" y="75"/>
                  </a:moveTo>
                  <a:cubicBezTo>
                    <a:pt x="0" y="71"/>
                    <a:pt x="0" y="67"/>
                    <a:pt x="0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6"/>
                    <a:pt x="8" y="70"/>
                    <a:pt x="8" y="74"/>
                  </a:cubicBezTo>
                  <a:lnTo>
                    <a:pt x="0" y="75"/>
                  </a:lnTo>
                  <a:close/>
                  <a:moveTo>
                    <a:pt x="8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1"/>
                    <a:pt x="0" y="46"/>
                    <a:pt x="0" y="4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7"/>
                    <a:pt x="8" y="51"/>
                    <a:pt x="8" y="55"/>
                  </a:cubicBezTo>
                  <a:close/>
                  <a:moveTo>
                    <a:pt x="9" y="35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3" y="26"/>
                    <a:pt x="3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8"/>
                    <a:pt x="10" y="31"/>
                    <a:pt x="9" y="35"/>
                  </a:cubicBezTo>
                  <a:close/>
                  <a:moveTo>
                    <a:pt x="89" y="26"/>
                  </a:moveTo>
                  <a:cubicBezTo>
                    <a:pt x="77" y="23"/>
                    <a:pt x="77" y="23"/>
                    <a:pt x="77" y="23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91" y="18"/>
                    <a:pt x="91" y="18"/>
                    <a:pt x="91" y="18"/>
                  </a:cubicBezTo>
                  <a:lnTo>
                    <a:pt x="89" y="26"/>
                  </a:lnTo>
                  <a:close/>
                  <a:moveTo>
                    <a:pt x="69" y="21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1" y="13"/>
                    <a:pt x="71" y="13"/>
                    <a:pt x="71" y="13"/>
                  </a:cubicBezTo>
                  <a:lnTo>
                    <a:pt x="69" y="21"/>
                  </a:lnTo>
                  <a:close/>
                  <a:moveTo>
                    <a:pt x="13" y="16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8"/>
                    <a:pt x="8" y="4"/>
                    <a:pt x="9" y="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7"/>
                    <a:pt x="15" y="11"/>
                    <a:pt x="13" y="16"/>
                  </a:cubicBezTo>
                  <a:close/>
                  <a:moveTo>
                    <a:pt x="50" y="16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52" y="8"/>
                    <a:pt x="52" y="8"/>
                    <a:pt x="52" y="8"/>
                  </a:cubicBezTo>
                  <a:lnTo>
                    <a:pt x="50" y="16"/>
                  </a:lnTo>
                  <a:close/>
                  <a:moveTo>
                    <a:pt x="31" y="11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3"/>
                    <a:pt x="33" y="3"/>
                    <a:pt x="33" y="3"/>
                  </a:cubicBezTo>
                  <a:lnTo>
                    <a:pt x="31" y="11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ṧḻíḋe"/>
            <p:cNvSpPr/>
            <p:nvPr/>
          </p:nvSpPr>
          <p:spPr bwMode="auto">
            <a:xfrm>
              <a:off x="2762821" y="3469126"/>
              <a:ext cx="170188" cy="272577"/>
            </a:xfrm>
            <a:custGeom>
              <a:avLst/>
              <a:gdLst>
                <a:gd name="T0" fmla="*/ 57 w 59"/>
                <a:gd name="T1" fmla="*/ 95 h 95"/>
                <a:gd name="T2" fmla="*/ 45 w 59"/>
                <a:gd name="T3" fmla="*/ 92 h 95"/>
                <a:gd name="T4" fmla="*/ 47 w 59"/>
                <a:gd name="T5" fmla="*/ 84 h 95"/>
                <a:gd name="T6" fmla="*/ 59 w 59"/>
                <a:gd name="T7" fmla="*/ 87 h 95"/>
                <a:gd name="T8" fmla="*/ 57 w 59"/>
                <a:gd name="T9" fmla="*/ 95 h 95"/>
                <a:gd name="T10" fmla="*/ 38 w 59"/>
                <a:gd name="T11" fmla="*/ 90 h 95"/>
                <a:gd name="T12" fmla="*/ 26 w 59"/>
                <a:gd name="T13" fmla="*/ 87 h 95"/>
                <a:gd name="T14" fmla="*/ 28 w 59"/>
                <a:gd name="T15" fmla="*/ 79 h 95"/>
                <a:gd name="T16" fmla="*/ 40 w 59"/>
                <a:gd name="T17" fmla="*/ 82 h 95"/>
                <a:gd name="T18" fmla="*/ 38 w 59"/>
                <a:gd name="T19" fmla="*/ 90 h 95"/>
                <a:gd name="T20" fmla="*/ 18 w 59"/>
                <a:gd name="T21" fmla="*/ 85 h 95"/>
                <a:gd name="T22" fmla="*/ 7 w 59"/>
                <a:gd name="T23" fmla="*/ 82 h 95"/>
                <a:gd name="T24" fmla="*/ 9 w 59"/>
                <a:gd name="T25" fmla="*/ 74 h 95"/>
                <a:gd name="T26" fmla="*/ 20 w 59"/>
                <a:gd name="T27" fmla="*/ 77 h 95"/>
                <a:gd name="T28" fmla="*/ 18 w 59"/>
                <a:gd name="T29" fmla="*/ 85 h 95"/>
                <a:gd name="T30" fmla="*/ 7 w 59"/>
                <a:gd name="T31" fmla="*/ 75 h 95"/>
                <a:gd name="T32" fmla="*/ 0 w 59"/>
                <a:gd name="T33" fmla="*/ 73 h 95"/>
                <a:gd name="T34" fmla="*/ 4 w 59"/>
                <a:gd name="T35" fmla="*/ 61 h 95"/>
                <a:gd name="T36" fmla="*/ 11 w 59"/>
                <a:gd name="T37" fmla="*/ 64 h 95"/>
                <a:gd name="T38" fmla="*/ 7 w 59"/>
                <a:gd name="T39" fmla="*/ 75 h 95"/>
                <a:gd name="T40" fmla="*/ 14 w 59"/>
                <a:gd name="T41" fmla="*/ 57 h 95"/>
                <a:gd name="T42" fmla="*/ 7 w 59"/>
                <a:gd name="T43" fmla="*/ 54 h 95"/>
                <a:gd name="T44" fmla="*/ 12 w 59"/>
                <a:gd name="T45" fmla="*/ 43 h 95"/>
                <a:gd name="T46" fmla="*/ 19 w 59"/>
                <a:gd name="T47" fmla="*/ 47 h 95"/>
                <a:gd name="T48" fmla="*/ 14 w 59"/>
                <a:gd name="T49" fmla="*/ 57 h 95"/>
                <a:gd name="T50" fmla="*/ 23 w 59"/>
                <a:gd name="T51" fmla="*/ 40 h 95"/>
                <a:gd name="T52" fmla="*/ 16 w 59"/>
                <a:gd name="T53" fmla="*/ 36 h 95"/>
                <a:gd name="T54" fmla="*/ 23 w 59"/>
                <a:gd name="T55" fmla="*/ 26 h 95"/>
                <a:gd name="T56" fmla="*/ 30 w 59"/>
                <a:gd name="T57" fmla="*/ 30 h 95"/>
                <a:gd name="T58" fmla="*/ 23 w 59"/>
                <a:gd name="T59" fmla="*/ 40 h 95"/>
                <a:gd name="T60" fmla="*/ 34 w 59"/>
                <a:gd name="T61" fmla="*/ 24 h 95"/>
                <a:gd name="T62" fmla="*/ 28 w 59"/>
                <a:gd name="T63" fmla="*/ 19 h 95"/>
                <a:gd name="T64" fmla="*/ 36 w 59"/>
                <a:gd name="T65" fmla="*/ 9 h 95"/>
                <a:gd name="T66" fmla="*/ 42 w 59"/>
                <a:gd name="T67" fmla="*/ 15 h 95"/>
                <a:gd name="T68" fmla="*/ 34 w 59"/>
                <a:gd name="T69" fmla="*/ 24 h 95"/>
                <a:gd name="T70" fmla="*/ 47 w 59"/>
                <a:gd name="T71" fmla="*/ 9 h 95"/>
                <a:gd name="T72" fmla="*/ 41 w 59"/>
                <a:gd name="T73" fmla="*/ 3 h 95"/>
                <a:gd name="T74" fmla="*/ 45 w 59"/>
                <a:gd name="T75" fmla="*/ 0 h 95"/>
                <a:gd name="T76" fmla="*/ 50 w 59"/>
                <a:gd name="T77" fmla="*/ 6 h 95"/>
                <a:gd name="T78" fmla="*/ 47 w 59"/>
                <a:gd name="T7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" h="95">
                  <a:moveTo>
                    <a:pt x="57" y="95"/>
                  </a:moveTo>
                  <a:cubicBezTo>
                    <a:pt x="45" y="92"/>
                    <a:pt x="45" y="92"/>
                    <a:pt x="45" y="92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9" y="87"/>
                    <a:pt x="59" y="87"/>
                    <a:pt x="59" y="87"/>
                  </a:cubicBezTo>
                  <a:lnTo>
                    <a:pt x="57" y="95"/>
                  </a:lnTo>
                  <a:close/>
                  <a:moveTo>
                    <a:pt x="38" y="90"/>
                  </a:moveTo>
                  <a:cubicBezTo>
                    <a:pt x="26" y="87"/>
                    <a:pt x="26" y="87"/>
                    <a:pt x="26" y="87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40" y="82"/>
                    <a:pt x="40" y="82"/>
                    <a:pt x="40" y="82"/>
                  </a:cubicBezTo>
                  <a:lnTo>
                    <a:pt x="38" y="90"/>
                  </a:lnTo>
                  <a:close/>
                  <a:moveTo>
                    <a:pt x="18" y="85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20" y="77"/>
                    <a:pt x="20" y="77"/>
                    <a:pt x="20" y="77"/>
                  </a:cubicBezTo>
                  <a:lnTo>
                    <a:pt x="18" y="85"/>
                  </a:lnTo>
                  <a:close/>
                  <a:moveTo>
                    <a:pt x="7" y="75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69"/>
                    <a:pt x="2" y="65"/>
                    <a:pt x="4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8"/>
                    <a:pt x="8" y="72"/>
                    <a:pt x="7" y="75"/>
                  </a:cubicBezTo>
                  <a:close/>
                  <a:moveTo>
                    <a:pt x="14" y="57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9" y="50"/>
                    <a:pt x="10" y="47"/>
                    <a:pt x="12" y="4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50"/>
                    <a:pt x="16" y="54"/>
                    <a:pt x="14" y="57"/>
                  </a:cubicBezTo>
                  <a:close/>
                  <a:moveTo>
                    <a:pt x="23" y="40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9" y="32"/>
                    <a:pt x="21" y="29"/>
                    <a:pt x="23" y="2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7" y="33"/>
                    <a:pt x="25" y="37"/>
                    <a:pt x="23" y="40"/>
                  </a:cubicBezTo>
                  <a:close/>
                  <a:moveTo>
                    <a:pt x="34" y="24"/>
                  </a:moveTo>
                  <a:cubicBezTo>
                    <a:pt x="28" y="19"/>
                    <a:pt x="28" y="19"/>
                    <a:pt x="28" y="19"/>
                  </a:cubicBezTo>
                  <a:cubicBezTo>
                    <a:pt x="30" y="16"/>
                    <a:pt x="33" y="13"/>
                    <a:pt x="36" y="9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8"/>
                    <a:pt x="37" y="21"/>
                    <a:pt x="34" y="24"/>
                  </a:cubicBezTo>
                  <a:close/>
                  <a:moveTo>
                    <a:pt x="47" y="9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42" y="2"/>
                    <a:pt x="44" y="1"/>
                    <a:pt x="45" y="0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7"/>
                    <a:pt x="48" y="8"/>
                    <a:pt x="47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ŝliďè"/>
            <p:cNvSpPr/>
            <p:nvPr/>
          </p:nvSpPr>
          <p:spPr bwMode="auto">
            <a:xfrm>
              <a:off x="2915021" y="4064090"/>
              <a:ext cx="520247" cy="269810"/>
            </a:xfrm>
            <a:custGeom>
              <a:avLst/>
              <a:gdLst>
                <a:gd name="T0" fmla="*/ 109 w 181"/>
                <a:gd name="T1" fmla="*/ 94 h 94"/>
                <a:gd name="T2" fmla="*/ 121 w 181"/>
                <a:gd name="T3" fmla="*/ 86 h 94"/>
                <a:gd name="T4" fmla="*/ 114 w 181"/>
                <a:gd name="T5" fmla="*/ 94 h 94"/>
                <a:gd name="T6" fmla="*/ 89 w 181"/>
                <a:gd name="T7" fmla="*/ 92 h 94"/>
                <a:gd name="T8" fmla="*/ 102 w 181"/>
                <a:gd name="T9" fmla="*/ 86 h 94"/>
                <a:gd name="T10" fmla="*/ 130 w 181"/>
                <a:gd name="T11" fmla="*/ 93 h 94"/>
                <a:gd name="T12" fmla="*/ 141 w 181"/>
                <a:gd name="T13" fmla="*/ 84 h 94"/>
                <a:gd name="T14" fmla="*/ 130 w 181"/>
                <a:gd name="T15" fmla="*/ 93 h 94"/>
                <a:gd name="T16" fmla="*/ 69 w 181"/>
                <a:gd name="T17" fmla="*/ 88 h 94"/>
                <a:gd name="T18" fmla="*/ 82 w 181"/>
                <a:gd name="T19" fmla="*/ 83 h 94"/>
                <a:gd name="T20" fmla="*/ 150 w 181"/>
                <a:gd name="T21" fmla="*/ 90 h 94"/>
                <a:gd name="T22" fmla="*/ 160 w 181"/>
                <a:gd name="T23" fmla="*/ 79 h 94"/>
                <a:gd name="T24" fmla="*/ 150 w 181"/>
                <a:gd name="T25" fmla="*/ 90 h 94"/>
                <a:gd name="T26" fmla="*/ 50 w 181"/>
                <a:gd name="T27" fmla="*/ 82 h 94"/>
                <a:gd name="T28" fmla="*/ 64 w 181"/>
                <a:gd name="T29" fmla="*/ 78 h 94"/>
                <a:gd name="T30" fmla="*/ 170 w 181"/>
                <a:gd name="T31" fmla="*/ 85 h 94"/>
                <a:gd name="T32" fmla="*/ 178 w 181"/>
                <a:gd name="T33" fmla="*/ 73 h 94"/>
                <a:gd name="T34" fmla="*/ 170 w 181"/>
                <a:gd name="T35" fmla="*/ 85 h 94"/>
                <a:gd name="T36" fmla="*/ 31 w 181"/>
                <a:gd name="T37" fmla="*/ 73 h 94"/>
                <a:gd name="T38" fmla="*/ 45 w 181"/>
                <a:gd name="T39" fmla="*/ 71 h 94"/>
                <a:gd name="T40" fmla="*/ 24 w 181"/>
                <a:gd name="T41" fmla="*/ 69 h 94"/>
                <a:gd name="T42" fmla="*/ 18 w 181"/>
                <a:gd name="T43" fmla="*/ 56 h 94"/>
                <a:gd name="T44" fmla="*/ 24 w 181"/>
                <a:gd name="T45" fmla="*/ 69 h 94"/>
                <a:gd name="T46" fmla="*/ 3 w 181"/>
                <a:gd name="T47" fmla="*/ 55 h 94"/>
                <a:gd name="T48" fmla="*/ 8 w 181"/>
                <a:gd name="T49" fmla="*/ 43 h 94"/>
                <a:gd name="T50" fmla="*/ 12 w 181"/>
                <a:gd name="T51" fmla="*/ 51 h 94"/>
                <a:gd name="T52" fmla="*/ 7 w 181"/>
                <a:gd name="T53" fmla="*/ 58 h 94"/>
                <a:gd name="T54" fmla="*/ 13 w 181"/>
                <a:gd name="T55" fmla="*/ 38 h 94"/>
                <a:gd name="T56" fmla="*/ 27 w 181"/>
                <a:gd name="T57" fmla="*/ 34 h 94"/>
                <a:gd name="T58" fmla="*/ 32 w 181"/>
                <a:gd name="T59" fmla="*/ 28 h 94"/>
                <a:gd name="T60" fmla="*/ 35 w 181"/>
                <a:gd name="T61" fmla="*/ 14 h 94"/>
                <a:gd name="T62" fmla="*/ 32 w 181"/>
                <a:gd name="T63" fmla="*/ 28 h 94"/>
                <a:gd name="T64" fmla="*/ 40 w 181"/>
                <a:gd name="T65" fmla="*/ 8 h 94"/>
                <a:gd name="T66" fmla="*/ 54 w 181"/>
                <a:gd name="T67" fmla="*/ 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1" h="94">
                  <a:moveTo>
                    <a:pt x="114" y="94"/>
                  </a:moveTo>
                  <a:cubicBezTo>
                    <a:pt x="112" y="94"/>
                    <a:pt x="111" y="94"/>
                    <a:pt x="109" y="94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4" y="86"/>
                    <a:pt x="117" y="86"/>
                    <a:pt x="121" y="86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19" y="94"/>
                    <a:pt x="116" y="94"/>
                    <a:pt x="114" y="94"/>
                  </a:cubicBezTo>
                  <a:close/>
                  <a:moveTo>
                    <a:pt x="101" y="94"/>
                  </a:moveTo>
                  <a:cubicBezTo>
                    <a:pt x="97" y="93"/>
                    <a:pt x="93" y="93"/>
                    <a:pt x="89" y="92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94" y="85"/>
                    <a:pt x="98" y="85"/>
                    <a:pt x="102" y="86"/>
                  </a:cubicBezTo>
                  <a:lnTo>
                    <a:pt x="101" y="94"/>
                  </a:lnTo>
                  <a:close/>
                  <a:moveTo>
                    <a:pt x="130" y="93"/>
                  </a:moveTo>
                  <a:cubicBezTo>
                    <a:pt x="129" y="85"/>
                    <a:pt x="129" y="85"/>
                    <a:pt x="129" y="85"/>
                  </a:cubicBezTo>
                  <a:cubicBezTo>
                    <a:pt x="133" y="85"/>
                    <a:pt x="137" y="84"/>
                    <a:pt x="141" y="84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38" y="92"/>
                    <a:pt x="134" y="93"/>
                    <a:pt x="130" y="93"/>
                  </a:cubicBezTo>
                  <a:close/>
                  <a:moveTo>
                    <a:pt x="81" y="91"/>
                  </a:moveTo>
                  <a:cubicBezTo>
                    <a:pt x="77" y="90"/>
                    <a:pt x="73" y="89"/>
                    <a:pt x="69" y="88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5" y="81"/>
                    <a:pt x="79" y="82"/>
                    <a:pt x="82" y="83"/>
                  </a:cubicBezTo>
                  <a:lnTo>
                    <a:pt x="81" y="91"/>
                  </a:lnTo>
                  <a:close/>
                  <a:moveTo>
                    <a:pt x="150" y="90"/>
                  </a:moveTo>
                  <a:cubicBezTo>
                    <a:pt x="148" y="82"/>
                    <a:pt x="148" y="82"/>
                    <a:pt x="148" y="82"/>
                  </a:cubicBezTo>
                  <a:cubicBezTo>
                    <a:pt x="152" y="81"/>
                    <a:pt x="156" y="81"/>
                    <a:pt x="160" y="79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58" y="88"/>
                    <a:pt x="154" y="89"/>
                    <a:pt x="150" y="90"/>
                  </a:cubicBezTo>
                  <a:close/>
                  <a:moveTo>
                    <a:pt x="61" y="86"/>
                  </a:moveTo>
                  <a:cubicBezTo>
                    <a:pt x="57" y="85"/>
                    <a:pt x="53" y="83"/>
                    <a:pt x="50" y="82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60" y="77"/>
                    <a:pt x="64" y="78"/>
                  </a:cubicBezTo>
                  <a:lnTo>
                    <a:pt x="61" y="86"/>
                  </a:lnTo>
                  <a:close/>
                  <a:moveTo>
                    <a:pt x="170" y="85"/>
                  </a:moveTo>
                  <a:cubicBezTo>
                    <a:pt x="167" y="77"/>
                    <a:pt x="167" y="77"/>
                    <a:pt x="167" y="77"/>
                  </a:cubicBezTo>
                  <a:cubicBezTo>
                    <a:pt x="171" y="76"/>
                    <a:pt x="175" y="75"/>
                    <a:pt x="178" y="73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78" y="82"/>
                    <a:pt x="174" y="83"/>
                    <a:pt x="170" y="85"/>
                  </a:cubicBezTo>
                  <a:close/>
                  <a:moveTo>
                    <a:pt x="42" y="79"/>
                  </a:moveTo>
                  <a:cubicBezTo>
                    <a:pt x="38" y="77"/>
                    <a:pt x="35" y="75"/>
                    <a:pt x="31" y="73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8" y="68"/>
                    <a:pt x="42" y="70"/>
                    <a:pt x="45" y="71"/>
                  </a:cubicBezTo>
                  <a:lnTo>
                    <a:pt x="42" y="79"/>
                  </a:lnTo>
                  <a:close/>
                  <a:moveTo>
                    <a:pt x="24" y="69"/>
                  </a:moveTo>
                  <a:cubicBezTo>
                    <a:pt x="20" y="67"/>
                    <a:pt x="17" y="65"/>
                    <a:pt x="14" y="6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21" y="58"/>
                    <a:pt x="25" y="60"/>
                    <a:pt x="28" y="62"/>
                  </a:cubicBezTo>
                  <a:lnTo>
                    <a:pt x="24" y="69"/>
                  </a:lnTo>
                  <a:close/>
                  <a:moveTo>
                    <a:pt x="7" y="58"/>
                  </a:moveTo>
                  <a:cubicBezTo>
                    <a:pt x="6" y="57"/>
                    <a:pt x="4" y="56"/>
                    <a:pt x="3" y="5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lnTo>
                    <a:pt x="7" y="58"/>
                  </a:lnTo>
                  <a:close/>
                  <a:moveTo>
                    <a:pt x="19" y="43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7" y="34"/>
                    <a:pt x="27" y="34"/>
                    <a:pt x="27" y="34"/>
                  </a:cubicBezTo>
                  <a:lnTo>
                    <a:pt x="19" y="43"/>
                  </a:lnTo>
                  <a:close/>
                  <a:moveTo>
                    <a:pt x="32" y="28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1" y="20"/>
                    <a:pt x="41" y="20"/>
                    <a:pt x="41" y="20"/>
                  </a:cubicBezTo>
                  <a:lnTo>
                    <a:pt x="32" y="28"/>
                  </a:lnTo>
                  <a:close/>
                  <a:moveTo>
                    <a:pt x="46" y="14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5"/>
                    <a:pt x="54" y="5"/>
                    <a:pt x="54" y="5"/>
                  </a:cubicBezTo>
                  <a:lnTo>
                    <a:pt x="46" y="1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ṡḷíďê"/>
            <p:cNvSpPr/>
            <p:nvPr/>
          </p:nvSpPr>
          <p:spPr bwMode="auto">
            <a:xfrm>
              <a:off x="6011599" y="2428632"/>
              <a:ext cx="395720" cy="632322"/>
            </a:xfrm>
            <a:custGeom>
              <a:avLst/>
              <a:gdLst>
                <a:gd name="T0" fmla="*/ 8 w 138"/>
                <a:gd name="T1" fmla="*/ 220 h 220"/>
                <a:gd name="T2" fmla="*/ 0 w 138"/>
                <a:gd name="T3" fmla="*/ 218 h 220"/>
                <a:gd name="T4" fmla="*/ 4 w 138"/>
                <a:gd name="T5" fmla="*/ 202 h 220"/>
                <a:gd name="T6" fmla="*/ 12 w 138"/>
                <a:gd name="T7" fmla="*/ 205 h 220"/>
                <a:gd name="T8" fmla="*/ 8 w 138"/>
                <a:gd name="T9" fmla="*/ 220 h 220"/>
                <a:gd name="T10" fmla="*/ 22 w 138"/>
                <a:gd name="T11" fmla="*/ 175 h 220"/>
                <a:gd name="T12" fmla="*/ 14 w 138"/>
                <a:gd name="T13" fmla="*/ 172 h 220"/>
                <a:gd name="T14" fmla="*/ 21 w 138"/>
                <a:gd name="T15" fmla="*/ 157 h 220"/>
                <a:gd name="T16" fmla="*/ 28 w 138"/>
                <a:gd name="T17" fmla="*/ 160 h 220"/>
                <a:gd name="T18" fmla="*/ 22 w 138"/>
                <a:gd name="T19" fmla="*/ 175 h 220"/>
                <a:gd name="T20" fmla="*/ 42 w 138"/>
                <a:gd name="T21" fmla="*/ 132 h 220"/>
                <a:gd name="T22" fmla="*/ 35 w 138"/>
                <a:gd name="T23" fmla="*/ 128 h 220"/>
                <a:gd name="T24" fmla="*/ 43 w 138"/>
                <a:gd name="T25" fmla="*/ 114 h 220"/>
                <a:gd name="T26" fmla="*/ 50 w 138"/>
                <a:gd name="T27" fmla="*/ 118 h 220"/>
                <a:gd name="T28" fmla="*/ 42 w 138"/>
                <a:gd name="T29" fmla="*/ 132 h 220"/>
                <a:gd name="T30" fmla="*/ 67 w 138"/>
                <a:gd name="T31" fmla="*/ 91 h 220"/>
                <a:gd name="T32" fmla="*/ 60 w 138"/>
                <a:gd name="T33" fmla="*/ 87 h 220"/>
                <a:gd name="T34" fmla="*/ 69 w 138"/>
                <a:gd name="T35" fmla="*/ 73 h 220"/>
                <a:gd name="T36" fmla="*/ 76 w 138"/>
                <a:gd name="T37" fmla="*/ 78 h 220"/>
                <a:gd name="T38" fmla="*/ 67 w 138"/>
                <a:gd name="T39" fmla="*/ 91 h 220"/>
                <a:gd name="T40" fmla="*/ 95 w 138"/>
                <a:gd name="T41" fmla="*/ 53 h 220"/>
                <a:gd name="T42" fmla="*/ 89 w 138"/>
                <a:gd name="T43" fmla="*/ 48 h 220"/>
                <a:gd name="T44" fmla="*/ 99 w 138"/>
                <a:gd name="T45" fmla="*/ 35 h 220"/>
                <a:gd name="T46" fmla="*/ 105 w 138"/>
                <a:gd name="T47" fmla="*/ 41 h 220"/>
                <a:gd name="T48" fmla="*/ 95 w 138"/>
                <a:gd name="T49" fmla="*/ 53 h 220"/>
                <a:gd name="T50" fmla="*/ 127 w 138"/>
                <a:gd name="T51" fmla="*/ 17 h 220"/>
                <a:gd name="T52" fmla="*/ 121 w 138"/>
                <a:gd name="T53" fmla="*/ 11 h 220"/>
                <a:gd name="T54" fmla="*/ 133 w 138"/>
                <a:gd name="T55" fmla="*/ 0 h 220"/>
                <a:gd name="T56" fmla="*/ 138 w 138"/>
                <a:gd name="T57" fmla="*/ 6 h 220"/>
                <a:gd name="T58" fmla="*/ 127 w 138"/>
                <a:gd name="T59" fmla="*/ 1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8" h="220">
                  <a:moveTo>
                    <a:pt x="8" y="220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" y="213"/>
                    <a:pt x="2" y="208"/>
                    <a:pt x="4" y="202"/>
                  </a:cubicBezTo>
                  <a:cubicBezTo>
                    <a:pt x="12" y="205"/>
                    <a:pt x="12" y="205"/>
                    <a:pt x="12" y="205"/>
                  </a:cubicBezTo>
                  <a:cubicBezTo>
                    <a:pt x="10" y="210"/>
                    <a:pt x="9" y="215"/>
                    <a:pt x="8" y="220"/>
                  </a:cubicBezTo>
                  <a:close/>
                  <a:moveTo>
                    <a:pt x="22" y="175"/>
                  </a:moveTo>
                  <a:cubicBezTo>
                    <a:pt x="14" y="172"/>
                    <a:pt x="14" y="172"/>
                    <a:pt x="14" y="172"/>
                  </a:cubicBezTo>
                  <a:cubicBezTo>
                    <a:pt x="16" y="167"/>
                    <a:pt x="18" y="162"/>
                    <a:pt x="21" y="157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6" y="165"/>
                    <a:pt x="24" y="170"/>
                    <a:pt x="22" y="175"/>
                  </a:cubicBezTo>
                  <a:close/>
                  <a:moveTo>
                    <a:pt x="42" y="132"/>
                  </a:moveTo>
                  <a:cubicBezTo>
                    <a:pt x="35" y="128"/>
                    <a:pt x="35" y="128"/>
                    <a:pt x="35" y="128"/>
                  </a:cubicBezTo>
                  <a:cubicBezTo>
                    <a:pt x="37" y="123"/>
                    <a:pt x="40" y="119"/>
                    <a:pt x="43" y="114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7" y="123"/>
                    <a:pt x="44" y="127"/>
                    <a:pt x="42" y="132"/>
                  </a:cubicBezTo>
                  <a:close/>
                  <a:moveTo>
                    <a:pt x="67" y="91"/>
                  </a:moveTo>
                  <a:cubicBezTo>
                    <a:pt x="60" y="87"/>
                    <a:pt x="60" y="87"/>
                    <a:pt x="60" y="87"/>
                  </a:cubicBezTo>
                  <a:cubicBezTo>
                    <a:pt x="63" y="82"/>
                    <a:pt x="66" y="78"/>
                    <a:pt x="69" y="7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3" y="82"/>
                    <a:pt x="70" y="87"/>
                    <a:pt x="67" y="91"/>
                  </a:cubicBezTo>
                  <a:close/>
                  <a:moveTo>
                    <a:pt x="95" y="53"/>
                  </a:moveTo>
                  <a:cubicBezTo>
                    <a:pt x="89" y="48"/>
                    <a:pt x="89" y="48"/>
                    <a:pt x="89" y="48"/>
                  </a:cubicBezTo>
                  <a:cubicBezTo>
                    <a:pt x="93" y="43"/>
                    <a:pt x="96" y="39"/>
                    <a:pt x="99" y="35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2" y="44"/>
                    <a:pt x="99" y="48"/>
                    <a:pt x="95" y="53"/>
                  </a:cubicBezTo>
                  <a:close/>
                  <a:moveTo>
                    <a:pt x="127" y="17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8" y="4"/>
                    <a:pt x="132" y="0"/>
                    <a:pt x="133" y="0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4" y="10"/>
                    <a:pt x="127" y="17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š1îḍè"/>
            <p:cNvSpPr/>
            <p:nvPr/>
          </p:nvSpPr>
          <p:spPr bwMode="auto">
            <a:xfrm>
              <a:off x="2869361" y="3095545"/>
              <a:ext cx="658611" cy="621253"/>
            </a:xfrm>
            <a:custGeom>
              <a:avLst/>
              <a:gdLst>
                <a:gd name="T0" fmla="*/ 229 w 229"/>
                <a:gd name="T1" fmla="*/ 216 h 216"/>
                <a:gd name="T2" fmla="*/ 0 w 229"/>
                <a:gd name="T3" fmla="*/ 192 h 216"/>
                <a:gd name="T4" fmla="*/ 0 w 229"/>
                <a:gd name="T5" fmla="*/ 189 h 216"/>
                <a:gd name="T6" fmla="*/ 135 w 229"/>
                <a:gd name="T7" fmla="*/ 1 h 216"/>
                <a:gd name="T8" fmla="*/ 138 w 229"/>
                <a:gd name="T9" fmla="*/ 0 h 216"/>
                <a:gd name="T10" fmla="*/ 229 w 229"/>
                <a:gd name="T11" fmla="*/ 216 h 216"/>
                <a:gd name="T12" fmla="*/ 8 w 229"/>
                <a:gd name="T13" fmla="*/ 185 h 216"/>
                <a:gd name="T14" fmla="*/ 217 w 229"/>
                <a:gd name="T15" fmla="*/ 207 h 216"/>
                <a:gd name="T16" fmla="*/ 134 w 229"/>
                <a:gd name="T17" fmla="*/ 10 h 216"/>
                <a:gd name="T18" fmla="*/ 8 w 229"/>
                <a:gd name="T19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16">
                  <a:moveTo>
                    <a:pt x="229" y="216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37"/>
                    <a:pt x="134" y="1"/>
                    <a:pt x="135" y="1"/>
                  </a:cubicBezTo>
                  <a:cubicBezTo>
                    <a:pt x="138" y="0"/>
                    <a:pt x="138" y="0"/>
                    <a:pt x="138" y="0"/>
                  </a:cubicBezTo>
                  <a:lnTo>
                    <a:pt x="229" y="216"/>
                  </a:lnTo>
                  <a:close/>
                  <a:moveTo>
                    <a:pt x="8" y="185"/>
                  </a:moveTo>
                  <a:cubicBezTo>
                    <a:pt x="217" y="207"/>
                    <a:pt x="217" y="207"/>
                    <a:pt x="217" y="207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13" y="16"/>
                    <a:pt x="10" y="54"/>
                    <a:pt x="8" y="185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lïdè"/>
            <p:cNvSpPr/>
            <p:nvPr/>
          </p:nvSpPr>
          <p:spPr bwMode="auto">
            <a:xfrm>
              <a:off x="2919172" y="3112148"/>
              <a:ext cx="1183009" cy="1184393"/>
            </a:xfrm>
            <a:custGeom>
              <a:avLst/>
              <a:gdLst>
                <a:gd name="T0" fmla="*/ 206 w 412"/>
                <a:gd name="T1" fmla="*/ 412 h 412"/>
                <a:gd name="T2" fmla="*/ 47 w 412"/>
                <a:gd name="T3" fmla="*/ 336 h 412"/>
                <a:gd name="T4" fmla="*/ 47 w 412"/>
                <a:gd name="T5" fmla="*/ 336 h 412"/>
                <a:gd name="T6" fmla="*/ 0 w 412"/>
                <a:gd name="T7" fmla="*/ 206 h 412"/>
                <a:gd name="T8" fmla="*/ 0 w 412"/>
                <a:gd name="T9" fmla="*/ 197 h 412"/>
                <a:gd name="T10" fmla="*/ 0 w 412"/>
                <a:gd name="T11" fmla="*/ 193 h 412"/>
                <a:gd name="T12" fmla="*/ 215 w 412"/>
                <a:gd name="T13" fmla="*/ 216 h 412"/>
                <a:gd name="T14" fmla="*/ 131 w 412"/>
                <a:gd name="T15" fmla="*/ 14 h 412"/>
                <a:gd name="T16" fmla="*/ 134 w 412"/>
                <a:gd name="T17" fmla="*/ 13 h 412"/>
                <a:gd name="T18" fmla="*/ 206 w 412"/>
                <a:gd name="T19" fmla="*/ 0 h 412"/>
                <a:gd name="T20" fmla="*/ 412 w 412"/>
                <a:gd name="T21" fmla="*/ 206 h 412"/>
                <a:gd name="T22" fmla="*/ 206 w 412"/>
                <a:gd name="T23" fmla="*/ 412 h 412"/>
                <a:gd name="T24" fmla="*/ 8 w 412"/>
                <a:gd name="T25" fmla="*/ 202 h 412"/>
                <a:gd name="T26" fmla="*/ 8 w 412"/>
                <a:gd name="T27" fmla="*/ 206 h 412"/>
                <a:gd name="T28" fmla="*/ 53 w 412"/>
                <a:gd name="T29" fmla="*/ 331 h 412"/>
                <a:gd name="T30" fmla="*/ 53 w 412"/>
                <a:gd name="T31" fmla="*/ 331 h 412"/>
                <a:gd name="T32" fmla="*/ 206 w 412"/>
                <a:gd name="T33" fmla="*/ 404 h 412"/>
                <a:gd name="T34" fmla="*/ 404 w 412"/>
                <a:gd name="T35" fmla="*/ 206 h 412"/>
                <a:gd name="T36" fmla="*/ 206 w 412"/>
                <a:gd name="T37" fmla="*/ 8 h 412"/>
                <a:gd name="T38" fmla="*/ 141 w 412"/>
                <a:gd name="T39" fmla="*/ 19 h 412"/>
                <a:gd name="T40" fmla="*/ 228 w 412"/>
                <a:gd name="T41" fmla="*/ 225 h 412"/>
                <a:gd name="T42" fmla="*/ 8 w 412"/>
                <a:gd name="T43" fmla="*/ 20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2" h="412">
                  <a:moveTo>
                    <a:pt x="206" y="412"/>
                  </a:moveTo>
                  <a:cubicBezTo>
                    <a:pt x="144" y="412"/>
                    <a:pt x="86" y="384"/>
                    <a:pt x="47" y="336"/>
                  </a:cubicBezTo>
                  <a:cubicBezTo>
                    <a:pt x="47" y="336"/>
                    <a:pt x="47" y="336"/>
                    <a:pt x="47" y="336"/>
                  </a:cubicBezTo>
                  <a:cubicBezTo>
                    <a:pt x="17" y="300"/>
                    <a:pt x="0" y="253"/>
                    <a:pt x="0" y="206"/>
                  </a:cubicBezTo>
                  <a:cubicBezTo>
                    <a:pt x="0" y="203"/>
                    <a:pt x="0" y="200"/>
                    <a:pt x="0" y="197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15" y="216"/>
                    <a:pt x="215" y="216"/>
                    <a:pt x="215" y="216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57" y="4"/>
                    <a:pt x="181" y="0"/>
                    <a:pt x="206" y="0"/>
                  </a:cubicBezTo>
                  <a:cubicBezTo>
                    <a:pt x="320" y="0"/>
                    <a:pt x="412" y="92"/>
                    <a:pt x="412" y="206"/>
                  </a:cubicBezTo>
                  <a:cubicBezTo>
                    <a:pt x="412" y="319"/>
                    <a:pt x="320" y="412"/>
                    <a:pt x="206" y="412"/>
                  </a:cubicBezTo>
                  <a:close/>
                  <a:moveTo>
                    <a:pt x="8" y="202"/>
                  </a:moveTo>
                  <a:cubicBezTo>
                    <a:pt x="8" y="203"/>
                    <a:pt x="8" y="204"/>
                    <a:pt x="8" y="206"/>
                  </a:cubicBezTo>
                  <a:cubicBezTo>
                    <a:pt x="8" y="251"/>
                    <a:pt x="24" y="296"/>
                    <a:pt x="53" y="331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91" y="377"/>
                    <a:pt x="147" y="404"/>
                    <a:pt x="206" y="404"/>
                  </a:cubicBezTo>
                  <a:cubicBezTo>
                    <a:pt x="315" y="404"/>
                    <a:pt x="404" y="315"/>
                    <a:pt x="404" y="206"/>
                  </a:cubicBezTo>
                  <a:cubicBezTo>
                    <a:pt x="404" y="97"/>
                    <a:pt x="315" y="8"/>
                    <a:pt x="206" y="8"/>
                  </a:cubicBezTo>
                  <a:cubicBezTo>
                    <a:pt x="184" y="8"/>
                    <a:pt x="162" y="11"/>
                    <a:pt x="141" y="19"/>
                  </a:cubicBezTo>
                  <a:cubicBezTo>
                    <a:pt x="228" y="225"/>
                    <a:pt x="228" y="225"/>
                    <a:pt x="228" y="225"/>
                  </a:cubicBezTo>
                  <a:lnTo>
                    <a:pt x="8" y="202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ŝlíde"/>
            <p:cNvSpPr/>
            <p:nvPr/>
          </p:nvSpPr>
          <p:spPr bwMode="auto">
            <a:xfrm>
              <a:off x="7988815" y="3578433"/>
              <a:ext cx="661378" cy="621253"/>
            </a:xfrm>
            <a:custGeom>
              <a:avLst/>
              <a:gdLst>
                <a:gd name="T0" fmla="*/ 0 w 230"/>
                <a:gd name="T1" fmla="*/ 216 h 216"/>
                <a:gd name="T2" fmla="*/ 91 w 230"/>
                <a:gd name="T3" fmla="*/ 0 h 216"/>
                <a:gd name="T4" fmla="*/ 94 w 230"/>
                <a:gd name="T5" fmla="*/ 0 h 216"/>
                <a:gd name="T6" fmla="*/ 230 w 230"/>
                <a:gd name="T7" fmla="*/ 188 h 216"/>
                <a:gd name="T8" fmla="*/ 230 w 230"/>
                <a:gd name="T9" fmla="*/ 192 h 216"/>
                <a:gd name="T10" fmla="*/ 0 w 230"/>
                <a:gd name="T11" fmla="*/ 216 h 216"/>
                <a:gd name="T12" fmla="*/ 95 w 230"/>
                <a:gd name="T13" fmla="*/ 9 h 216"/>
                <a:gd name="T14" fmla="*/ 13 w 230"/>
                <a:gd name="T15" fmla="*/ 206 h 216"/>
                <a:gd name="T16" fmla="*/ 222 w 230"/>
                <a:gd name="T17" fmla="*/ 184 h 216"/>
                <a:gd name="T18" fmla="*/ 95 w 230"/>
                <a:gd name="T19" fmla="*/ 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16">
                  <a:moveTo>
                    <a:pt x="0" y="216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6" y="1"/>
                    <a:pt x="230" y="36"/>
                    <a:pt x="230" y="188"/>
                  </a:cubicBezTo>
                  <a:cubicBezTo>
                    <a:pt x="230" y="192"/>
                    <a:pt x="230" y="192"/>
                    <a:pt x="230" y="192"/>
                  </a:cubicBezTo>
                  <a:lnTo>
                    <a:pt x="0" y="216"/>
                  </a:lnTo>
                  <a:close/>
                  <a:moveTo>
                    <a:pt x="95" y="9"/>
                  </a:moveTo>
                  <a:cubicBezTo>
                    <a:pt x="13" y="206"/>
                    <a:pt x="13" y="206"/>
                    <a:pt x="13" y="206"/>
                  </a:cubicBezTo>
                  <a:cubicBezTo>
                    <a:pt x="222" y="184"/>
                    <a:pt x="222" y="184"/>
                    <a:pt x="222" y="184"/>
                  </a:cubicBezTo>
                  <a:cubicBezTo>
                    <a:pt x="220" y="53"/>
                    <a:pt x="116" y="15"/>
                    <a:pt x="95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$ḻîdè"/>
            <p:cNvSpPr/>
            <p:nvPr/>
          </p:nvSpPr>
          <p:spPr bwMode="auto">
            <a:xfrm>
              <a:off x="7414606" y="3592270"/>
              <a:ext cx="1183009" cy="1184393"/>
            </a:xfrm>
            <a:custGeom>
              <a:avLst/>
              <a:gdLst>
                <a:gd name="T0" fmla="*/ 206 w 412"/>
                <a:gd name="T1" fmla="*/ 412 h 412"/>
                <a:gd name="T2" fmla="*/ 0 w 412"/>
                <a:gd name="T3" fmla="*/ 206 h 412"/>
                <a:gd name="T4" fmla="*/ 206 w 412"/>
                <a:gd name="T5" fmla="*/ 0 h 412"/>
                <a:gd name="T6" fmla="*/ 278 w 412"/>
                <a:gd name="T7" fmla="*/ 13 h 412"/>
                <a:gd name="T8" fmla="*/ 282 w 412"/>
                <a:gd name="T9" fmla="*/ 14 h 412"/>
                <a:gd name="T10" fmla="*/ 197 w 412"/>
                <a:gd name="T11" fmla="*/ 216 h 412"/>
                <a:gd name="T12" fmla="*/ 412 w 412"/>
                <a:gd name="T13" fmla="*/ 194 h 412"/>
                <a:gd name="T14" fmla="*/ 412 w 412"/>
                <a:gd name="T15" fmla="*/ 198 h 412"/>
                <a:gd name="T16" fmla="*/ 412 w 412"/>
                <a:gd name="T17" fmla="*/ 206 h 412"/>
                <a:gd name="T18" fmla="*/ 206 w 412"/>
                <a:gd name="T19" fmla="*/ 412 h 412"/>
                <a:gd name="T20" fmla="*/ 206 w 412"/>
                <a:gd name="T21" fmla="*/ 8 h 412"/>
                <a:gd name="T22" fmla="*/ 8 w 412"/>
                <a:gd name="T23" fmla="*/ 206 h 412"/>
                <a:gd name="T24" fmla="*/ 206 w 412"/>
                <a:gd name="T25" fmla="*/ 404 h 412"/>
                <a:gd name="T26" fmla="*/ 404 w 412"/>
                <a:gd name="T27" fmla="*/ 206 h 412"/>
                <a:gd name="T28" fmla="*/ 404 w 412"/>
                <a:gd name="T29" fmla="*/ 202 h 412"/>
                <a:gd name="T30" fmla="*/ 184 w 412"/>
                <a:gd name="T31" fmla="*/ 226 h 412"/>
                <a:gd name="T32" fmla="*/ 271 w 412"/>
                <a:gd name="T33" fmla="*/ 19 h 412"/>
                <a:gd name="T34" fmla="*/ 206 w 412"/>
                <a:gd name="T35" fmla="*/ 8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2" h="412">
                  <a:moveTo>
                    <a:pt x="206" y="412"/>
                  </a:moveTo>
                  <a:cubicBezTo>
                    <a:pt x="93" y="412"/>
                    <a:pt x="0" y="320"/>
                    <a:pt x="0" y="206"/>
                  </a:cubicBezTo>
                  <a:cubicBezTo>
                    <a:pt x="0" y="93"/>
                    <a:pt x="93" y="0"/>
                    <a:pt x="206" y="0"/>
                  </a:cubicBezTo>
                  <a:cubicBezTo>
                    <a:pt x="231" y="0"/>
                    <a:pt x="255" y="4"/>
                    <a:pt x="278" y="13"/>
                  </a:cubicBezTo>
                  <a:cubicBezTo>
                    <a:pt x="282" y="14"/>
                    <a:pt x="282" y="14"/>
                    <a:pt x="282" y="14"/>
                  </a:cubicBezTo>
                  <a:cubicBezTo>
                    <a:pt x="197" y="216"/>
                    <a:pt x="197" y="216"/>
                    <a:pt x="197" y="216"/>
                  </a:cubicBezTo>
                  <a:cubicBezTo>
                    <a:pt x="412" y="194"/>
                    <a:pt x="412" y="194"/>
                    <a:pt x="412" y="194"/>
                  </a:cubicBezTo>
                  <a:cubicBezTo>
                    <a:pt x="412" y="198"/>
                    <a:pt x="412" y="198"/>
                    <a:pt x="412" y="198"/>
                  </a:cubicBezTo>
                  <a:cubicBezTo>
                    <a:pt x="412" y="201"/>
                    <a:pt x="412" y="203"/>
                    <a:pt x="412" y="206"/>
                  </a:cubicBezTo>
                  <a:cubicBezTo>
                    <a:pt x="412" y="320"/>
                    <a:pt x="320" y="412"/>
                    <a:pt x="206" y="412"/>
                  </a:cubicBezTo>
                  <a:close/>
                  <a:moveTo>
                    <a:pt x="206" y="8"/>
                  </a:moveTo>
                  <a:cubicBezTo>
                    <a:pt x="97" y="8"/>
                    <a:pt x="8" y="97"/>
                    <a:pt x="8" y="206"/>
                  </a:cubicBezTo>
                  <a:cubicBezTo>
                    <a:pt x="8" y="315"/>
                    <a:pt x="97" y="404"/>
                    <a:pt x="206" y="404"/>
                  </a:cubicBezTo>
                  <a:cubicBezTo>
                    <a:pt x="315" y="404"/>
                    <a:pt x="404" y="315"/>
                    <a:pt x="404" y="206"/>
                  </a:cubicBezTo>
                  <a:cubicBezTo>
                    <a:pt x="404" y="205"/>
                    <a:pt x="404" y="204"/>
                    <a:pt x="404" y="202"/>
                  </a:cubicBezTo>
                  <a:cubicBezTo>
                    <a:pt x="184" y="226"/>
                    <a:pt x="184" y="226"/>
                    <a:pt x="184" y="226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50" y="12"/>
                    <a:pt x="229" y="8"/>
                    <a:pt x="206" y="8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śľîďê"/>
            <p:cNvSpPr/>
            <p:nvPr/>
          </p:nvSpPr>
          <p:spPr bwMode="auto">
            <a:xfrm>
              <a:off x="6931717" y="2299953"/>
              <a:ext cx="1198229" cy="662762"/>
            </a:xfrm>
            <a:custGeom>
              <a:avLst/>
              <a:gdLst>
                <a:gd name="T0" fmla="*/ 179 w 417"/>
                <a:gd name="T1" fmla="*/ 231 h 231"/>
                <a:gd name="T2" fmla="*/ 97 w 417"/>
                <a:gd name="T3" fmla="*/ 214 h 231"/>
                <a:gd name="T4" fmla="*/ 68 w 417"/>
                <a:gd name="T5" fmla="*/ 221 h 231"/>
                <a:gd name="T6" fmla="*/ 0 w 417"/>
                <a:gd name="T7" fmla="*/ 152 h 231"/>
                <a:gd name="T8" fmla="*/ 65 w 417"/>
                <a:gd name="T9" fmla="*/ 84 h 231"/>
                <a:gd name="T10" fmla="*/ 160 w 417"/>
                <a:gd name="T11" fmla="*/ 0 h 231"/>
                <a:gd name="T12" fmla="*/ 248 w 417"/>
                <a:gd name="T13" fmla="*/ 57 h 231"/>
                <a:gd name="T14" fmla="*/ 281 w 417"/>
                <a:gd name="T15" fmla="*/ 50 h 231"/>
                <a:gd name="T16" fmla="*/ 346 w 417"/>
                <a:gd name="T17" fmla="*/ 83 h 231"/>
                <a:gd name="T18" fmla="*/ 351 w 417"/>
                <a:gd name="T19" fmla="*/ 83 h 231"/>
                <a:gd name="T20" fmla="*/ 417 w 417"/>
                <a:gd name="T21" fmla="*/ 149 h 231"/>
                <a:gd name="T22" fmla="*/ 351 w 417"/>
                <a:gd name="T23" fmla="*/ 215 h 231"/>
                <a:gd name="T24" fmla="*/ 312 w 417"/>
                <a:gd name="T25" fmla="*/ 202 h 231"/>
                <a:gd name="T26" fmla="*/ 281 w 417"/>
                <a:gd name="T27" fmla="*/ 209 h 231"/>
                <a:gd name="T28" fmla="*/ 271 w 417"/>
                <a:gd name="T29" fmla="*/ 208 h 231"/>
                <a:gd name="T30" fmla="*/ 179 w 417"/>
                <a:gd name="T31" fmla="*/ 231 h 231"/>
                <a:gd name="T32" fmla="*/ 97 w 417"/>
                <a:gd name="T33" fmla="*/ 205 h 231"/>
                <a:gd name="T34" fmla="*/ 99 w 417"/>
                <a:gd name="T35" fmla="*/ 206 h 231"/>
                <a:gd name="T36" fmla="*/ 179 w 417"/>
                <a:gd name="T37" fmla="*/ 223 h 231"/>
                <a:gd name="T38" fmla="*/ 267 w 417"/>
                <a:gd name="T39" fmla="*/ 201 h 231"/>
                <a:gd name="T40" fmla="*/ 269 w 417"/>
                <a:gd name="T41" fmla="*/ 200 h 231"/>
                <a:gd name="T42" fmla="*/ 270 w 417"/>
                <a:gd name="T43" fmla="*/ 200 h 231"/>
                <a:gd name="T44" fmla="*/ 281 w 417"/>
                <a:gd name="T45" fmla="*/ 201 h 231"/>
                <a:gd name="T46" fmla="*/ 311 w 417"/>
                <a:gd name="T47" fmla="*/ 194 h 231"/>
                <a:gd name="T48" fmla="*/ 313 w 417"/>
                <a:gd name="T49" fmla="*/ 193 h 231"/>
                <a:gd name="T50" fmla="*/ 315 w 417"/>
                <a:gd name="T51" fmla="*/ 195 h 231"/>
                <a:gd name="T52" fmla="*/ 351 w 417"/>
                <a:gd name="T53" fmla="*/ 207 h 231"/>
                <a:gd name="T54" fmla="*/ 409 w 417"/>
                <a:gd name="T55" fmla="*/ 149 h 231"/>
                <a:gd name="T56" fmla="*/ 351 w 417"/>
                <a:gd name="T57" fmla="*/ 91 h 231"/>
                <a:gd name="T58" fmla="*/ 344 w 417"/>
                <a:gd name="T59" fmla="*/ 91 h 231"/>
                <a:gd name="T60" fmla="*/ 342 w 417"/>
                <a:gd name="T61" fmla="*/ 92 h 231"/>
                <a:gd name="T62" fmla="*/ 340 w 417"/>
                <a:gd name="T63" fmla="*/ 89 h 231"/>
                <a:gd name="T64" fmla="*/ 281 w 417"/>
                <a:gd name="T65" fmla="*/ 58 h 231"/>
                <a:gd name="T66" fmla="*/ 248 w 417"/>
                <a:gd name="T67" fmla="*/ 66 h 231"/>
                <a:gd name="T68" fmla="*/ 244 w 417"/>
                <a:gd name="T69" fmla="*/ 68 h 231"/>
                <a:gd name="T70" fmla="*/ 242 w 417"/>
                <a:gd name="T71" fmla="*/ 64 h 231"/>
                <a:gd name="T72" fmla="*/ 160 w 417"/>
                <a:gd name="T73" fmla="*/ 8 h 231"/>
                <a:gd name="T74" fmla="*/ 73 w 417"/>
                <a:gd name="T75" fmla="*/ 88 h 231"/>
                <a:gd name="T76" fmla="*/ 72 w 417"/>
                <a:gd name="T77" fmla="*/ 92 h 231"/>
                <a:gd name="T78" fmla="*/ 68 w 417"/>
                <a:gd name="T79" fmla="*/ 92 h 231"/>
                <a:gd name="T80" fmla="*/ 8 w 417"/>
                <a:gd name="T81" fmla="*/ 152 h 231"/>
                <a:gd name="T82" fmla="*/ 68 w 417"/>
                <a:gd name="T83" fmla="*/ 213 h 231"/>
                <a:gd name="T84" fmla="*/ 95 w 417"/>
                <a:gd name="T85" fmla="*/ 206 h 231"/>
                <a:gd name="T86" fmla="*/ 97 w 417"/>
                <a:gd name="T87" fmla="*/ 2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7" h="231">
                  <a:moveTo>
                    <a:pt x="179" y="231"/>
                  </a:moveTo>
                  <a:cubicBezTo>
                    <a:pt x="148" y="231"/>
                    <a:pt x="118" y="225"/>
                    <a:pt x="97" y="214"/>
                  </a:cubicBezTo>
                  <a:cubicBezTo>
                    <a:pt x="88" y="218"/>
                    <a:pt x="78" y="221"/>
                    <a:pt x="68" y="221"/>
                  </a:cubicBezTo>
                  <a:cubicBezTo>
                    <a:pt x="31" y="221"/>
                    <a:pt x="0" y="190"/>
                    <a:pt x="0" y="152"/>
                  </a:cubicBezTo>
                  <a:cubicBezTo>
                    <a:pt x="0" y="116"/>
                    <a:pt x="29" y="86"/>
                    <a:pt x="65" y="84"/>
                  </a:cubicBezTo>
                  <a:cubicBezTo>
                    <a:pt x="71" y="36"/>
                    <a:pt x="111" y="0"/>
                    <a:pt x="160" y="0"/>
                  </a:cubicBezTo>
                  <a:cubicBezTo>
                    <a:pt x="198" y="0"/>
                    <a:pt x="232" y="22"/>
                    <a:pt x="248" y="57"/>
                  </a:cubicBezTo>
                  <a:cubicBezTo>
                    <a:pt x="258" y="52"/>
                    <a:pt x="269" y="50"/>
                    <a:pt x="281" y="50"/>
                  </a:cubicBezTo>
                  <a:cubicBezTo>
                    <a:pt x="307" y="50"/>
                    <a:pt x="331" y="62"/>
                    <a:pt x="346" y="83"/>
                  </a:cubicBezTo>
                  <a:cubicBezTo>
                    <a:pt x="348" y="83"/>
                    <a:pt x="349" y="83"/>
                    <a:pt x="351" y="83"/>
                  </a:cubicBezTo>
                  <a:cubicBezTo>
                    <a:pt x="388" y="83"/>
                    <a:pt x="417" y="113"/>
                    <a:pt x="417" y="149"/>
                  </a:cubicBezTo>
                  <a:cubicBezTo>
                    <a:pt x="417" y="186"/>
                    <a:pt x="388" y="215"/>
                    <a:pt x="351" y="215"/>
                  </a:cubicBezTo>
                  <a:cubicBezTo>
                    <a:pt x="337" y="215"/>
                    <a:pt x="323" y="211"/>
                    <a:pt x="312" y="202"/>
                  </a:cubicBezTo>
                  <a:cubicBezTo>
                    <a:pt x="302" y="207"/>
                    <a:pt x="292" y="209"/>
                    <a:pt x="281" y="209"/>
                  </a:cubicBezTo>
                  <a:cubicBezTo>
                    <a:pt x="278" y="209"/>
                    <a:pt x="274" y="209"/>
                    <a:pt x="271" y="208"/>
                  </a:cubicBezTo>
                  <a:cubicBezTo>
                    <a:pt x="249" y="223"/>
                    <a:pt x="215" y="231"/>
                    <a:pt x="179" y="231"/>
                  </a:cubicBezTo>
                  <a:close/>
                  <a:moveTo>
                    <a:pt x="97" y="205"/>
                  </a:moveTo>
                  <a:cubicBezTo>
                    <a:pt x="99" y="206"/>
                    <a:pt x="99" y="206"/>
                    <a:pt x="99" y="206"/>
                  </a:cubicBezTo>
                  <a:cubicBezTo>
                    <a:pt x="119" y="217"/>
                    <a:pt x="148" y="223"/>
                    <a:pt x="179" y="223"/>
                  </a:cubicBezTo>
                  <a:cubicBezTo>
                    <a:pt x="214" y="223"/>
                    <a:pt x="247" y="215"/>
                    <a:pt x="267" y="201"/>
                  </a:cubicBezTo>
                  <a:cubicBezTo>
                    <a:pt x="269" y="200"/>
                    <a:pt x="269" y="200"/>
                    <a:pt x="269" y="200"/>
                  </a:cubicBezTo>
                  <a:cubicBezTo>
                    <a:pt x="270" y="200"/>
                    <a:pt x="270" y="200"/>
                    <a:pt x="270" y="200"/>
                  </a:cubicBezTo>
                  <a:cubicBezTo>
                    <a:pt x="274" y="201"/>
                    <a:pt x="278" y="201"/>
                    <a:pt x="281" y="201"/>
                  </a:cubicBezTo>
                  <a:cubicBezTo>
                    <a:pt x="291" y="201"/>
                    <a:pt x="301" y="199"/>
                    <a:pt x="311" y="194"/>
                  </a:cubicBezTo>
                  <a:cubicBezTo>
                    <a:pt x="313" y="193"/>
                    <a:pt x="313" y="193"/>
                    <a:pt x="313" y="193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25" y="203"/>
                    <a:pt x="338" y="207"/>
                    <a:pt x="351" y="207"/>
                  </a:cubicBezTo>
                  <a:cubicBezTo>
                    <a:pt x="383" y="207"/>
                    <a:pt x="409" y="181"/>
                    <a:pt x="409" y="149"/>
                  </a:cubicBezTo>
                  <a:cubicBezTo>
                    <a:pt x="409" y="117"/>
                    <a:pt x="383" y="91"/>
                    <a:pt x="351" y="91"/>
                  </a:cubicBezTo>
                  <a:cubicBezTo>
                    <a:pt x="349" y="91"/>
                    <a:pt x="347" y="91"/>
                    <a:pt x="344" y="91"/>
                  </a:cubicBezTo>
                  <a:cubicBezTo>
                    <a:pt x="342" y="92"/>
                    <a:pt x="342" y="92"/>
                    <a:pt x="342" y="92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27" y="70"/>
                    <a:pt x="305" y="58"/>
                    <a:pt x="281" y="58"/>
                  </a:cubicBezTo>
                  <a:cubicBezTo>
                    <a:pt x="269" y="58"/>
                    <a:pt x="258" y="61"/>
                    <a:pt x="248" y="66"/>
                  </a:cubicBezTo>
                  <a:cubicBezTo>
                    <a:pt x="244" y="68"/>
                    <a:pt x="244" y="68"/>
                    <a:pt x="244" y="68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229" y="30"/>
                    <a:pt x="197" y="8"/>
                    <a:pt x="160" y="8"/>
                  </a:cubicBezTo>
                  <a:cubicBezTo>
                    <a:pt x="114" y="8"/>
                    <a:pt x="77" y="43"/>
                    <a:pt x="73" y="88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35" y="92"/>
                    <a:pt x="8" y="119"/>
                    <a:pt x="8" y="152"/>
                  </a:cubicBezTo>
                  <a:cubicBezTo>
                    <a:pt x="8" y="185"/>
                    <a:pt x="35" y="213"/>
                    <a:pt x="68" y="213"/>
                  </a:cubicBezTo>
                  <a:cubicBezTo>
                    <a:pt x="78" y="213"/>
                    <a:pt x="87" y="210"/>
                    <a:pt x="95" y="206"/>
                  </a:cubicBezTo>
                  <a:lnTo>
                    <a:pt x="97" y="20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S1íḓé"/>
            <p:cNvSpPr/>
            <p:nvPr/>
          </p:nvSpPr>
          <p:spPr bwMode="auto">
            <a:xfrm>
              <a:off x="3808850" y="2097942"/>
              <a:ext cx="2176460" cy="2211051"/>
            </a:xfrm>
            <a:custGeom>
              <a:avLst/>
              <a:gdLst>
                <a:gd name="T0" fmla="*/ 663 w 1573"/>
                <a:gd name="T1" fmla="*/ 1598 h 1598"/>
                <a:gd name="T2" fmla="*/ 659 w 1573"/>
                <a:gd name="T3" fmla="*/ 1591 h 1598"/>
                <a:gd name="T4" fmla="*/ 0 w 1573"/>
                <a:gd name="T5" fmla="*/ 403 h 1598"/>
                <a:gd name="T6" fmla="*/ 725 w 1573"/>
                <a:gd name="T7" fmla="*/ 0 h 1598"/>
                <a:gd name="T8" fmla="*/ 1008 w 1573"/>
                <a:gd name="T9" fmla="*/ 77 h 1598"/>
                <a:gd name="T10" fmla="*/ 1010 w 1573"/>
                <a:gd name="T11" fmla="*/ 79 h 1598"/>
                <a:gd name="T12" fmla="*/ 1573 w 1573"/>
                <a:gd name="T13" fmla="*/ 1095 h 1598"/>
                <a:gd name="T14" fmla="*/ 663 w 1573"/>
                <a:gd name="T15" fmla="*/ 1598 h 1598"/>
                <a:gd name="T16" fmla="*/ 23 w 1573"/>
                <a:gd name="T17" fmla="*/ 409 h 1598"/>
                <a:gd name="T18" fmla="*/ 671 w 1573"/>
                <a:gd name="T19" fmla="*/ 1577 h 1598"/>
                <a:gd name="T20" fmla="*/ 1550 w 1573"/>
                <a:gd name="T21" fmla="*/ 1087 h 1598"/>
                <a:gd name="T22" fmla="*/ 998 w 1573"/>
                <a:gd name="T23" fmla="*/ 92 h 1598"/>
                <a:gd name="T24" fmla="*/ 728 w 1573"/>
                <a:gd name="T25" fmla="*/ 19 h 1598"/>
                <a:gd name="T26" fmla="*/ 23 w 1573"/>
                <a:gd name="T27" fmla="*/ 409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3" h="1598">
                  <a:moveTo>
                    <a:pt x="663" y="1598"/>
                  </a:moveTo>
                  <a:lnTo>
                    <a:pt x="659" y="1591"/>
                  </a:lnTo>
                  <a:lnTo>
                    <a:pt x="0" y="403"/>
                  </a:lnTo>
                  <a:lnTo>
                    <a:pt x="725" y="0"/>
                  </a:lnTo>
                  <a:lnTo>
                    <a:pt x="1008" y="77"/>
                  </a:lnTo>
                  <a:lnTo>
                    <a:pt x="1010" y="79"/>
                  </a:lnTo>
                  <a:lnTo>
                    <a:pt x="1573" y="1095"/>
                  </a:lnTo>
                  <a:lnTo>
                    <a:pt x="663" y="1598"/>
                  </a:lnTo>
                  <a:close/>
                  <a:moveTo>
                    <a:pt x="23" y="409"/>
                  </a:moveTo>
                  <a:lnTo>
                    <a:pt x="671" y="1577"/>
                  </a:lnTo>
                  <a:lnTo>
                    <a:pt x="1550" y="1087"/>
                  </a:lnTo>
                  <a:lnTo>
                    <a:pt x="998" y="92"/>
                  </a:lnTo>
                  <a:lnTo>
                    <a:pt x="728" y="19"/>
                  </a:lnTo>
                  <a:lnTo>
                    <a:pt x="23" y="40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ṥlîdè"/>
            <p:cNvSpPr/>
            <p:nvPr/>
          </p:nvSpPr>
          <p:spPr bwMode="auto">
            <a:xfrm>
              <a:off x="4792616" y="2095175"/>
              <a:ext cx="422009" cy="272577"/>
            </a:xfrm>
            <a:custGeom>
              <a:avLst/>
              <a:gdLst>
                <a:gd name="T0" fmla="*/ 108 w 305"/>
                <a:gd name="T1" fmla="*/ 197 h 197"/>
                <a:gd name="T2" fmla="*/ 0 w 305"/>
                <a:gd name="T3" fmla="*/ 0 h 197"/>
                <a:gd name="T4" fmla="*/ 305 w 305"/>
                <a:gd name="T5" fmla="*/ 87 h 197"/>
                <a:gd name="T6" fmla="*/ 108 w 305"/>
                <a:gd name="T7" fmla="*/ 197 h 197"/>
                <a:gd name="T8" fmla="*/ 33 w 305"/>
                <a:gd name="T9" fmla="*/ 27 h 197"/>
                <a:gd name="T10" fmla="*/ 114 w 305"/>
                <a:gd name="T11" fmla="*/ 175 h 197"/>
                <a:gd name="T12" fmla="*/ 262 w 305"/>
                <a:gd name="T13" fmla="*/ 94 h 197"/>
                <a:gd name="T14" fmla="*/ 33 w 305"/>
                <a:gd name="T15" fmla="*/ 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5" h="197">
                  <a:moveTo>
                    <a:pt x="108" y="197"/>
                  </a:moveTo>
                  <a:lnTo>
                    <a:pt x="0" y="0"/>
                  </a:lnTo>
                  <a:lnTo>
                    <a:pt x="305" y="87"/>
                  </a:lnTo>
                  <a:lnTo>
                    <a:pt x="108" y="197"/>
                  </a:lnTo>
                  <a:close/>
                  <a:moveTo>
                    <a:pt x="33" y="27"/>
                  </a:moveTo>
                  <a:lnTo>
                    <a:pt x="114" y="175"/>
                  </a:lnTo>
                  <a:lnTo>
                    <a:pt x="262" y="94"/>
                  </a:lnTo>
                  <a:lnTo>
                    <a:pt x="33" y="2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Sļïḑè"/>
            <p:cNvSpPr/>
            <p:nvPr/>
          </p:nvSpPr>
          <p:spPr bwMode="auto">
            <a:xfrm>
              <a:off x="3987339" y="2679070"/>
              <a:ext cx="612951" cy="891062"/>
            </a:xfrm>
            <a:custGeom>
              <a:avLst/>
              <a:gdLst>
                <a:gd name="T0" fmla="*/ 318 w 443"/>
                <a:gd name="T1" fmla="*/ 644 h 644"/>
                <a:gd name="T2" fmla="*/ 0 w 443"/>
                <a:gd name="T3" fmla="*/ 68 h 644"/>
                <a:gd name="T4" fmla="*/ 123 w 443"/>
                <a:gd name="T5" fmla="*/ 0 h 644"/>
                <a:gd name="T6" fmla="*/ 443 w 443"/>
                <a:gd name="T7" fmla="*/ 575 h 644"/>
                <a:gd name="T8" fmla="*/ 318 w 443"/>
                <a:gd name="T9" fmla="*/ 644 h 644"/>
                <a:gd name="T10" fmla="*/ 23 w 443"/>
                <a:gd name="T11" fmla="*/ 75 h 644"/>
                <a:gd name="T12" fmla="*/ 324 w 443"/>
                <a:gd name="T13" fmla="*/ 621 h 644"/>
                <a:gd name="T14" fmla="*/ 420 w 443"/>
                <a:gd name="T15" fmla="*/ 567 h 644"/>
                <a:gd name="T16" fmla="*/ 117 w 443"/>
                <a:gd name="T17" fmla="*/ 23 h 644"/>
                <a:gd name="T18" fmla="*/ 23 w 443"/>
                <a:gd name="T19" fmla="*/ 7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644">
                  <a:moveTo>
                    <a:pt x="318" y="644"/>
                  </a:moveTo>
                  <a:lnTo>
                    <a:pt x="0" y="68"/>
                  </a:lnTo>
                  <a:lnTo>
                    <a:pt x="123" y="0"/>
                  </a:lnTo>
                  <a:lnTo>
                    <a:pt x="443" y="575"/>
                  </a:lnTo>
                  <a:lnTo>
                    <a:pt x="318" y="644"/>
                  </a:lnTo>
                  <a:close/>
                  <a:moveTo>
                    <a:pt x="23" y="75"/>
                  </a:moveTo>
                  <a:lnTo>
                    <a:pt x="324" y="621"/>
                  </a:lnTo>
                  <a:lnTo>
                    <a:pt x="420" y="567"/>
                  </a:lnTo>
                  <a:lnTo>
                    <a:pt x="117" y="23"/>
                  </a:lnTo>
                  <a:lnTo>
                    <a:pt x="23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ŝlïdê"/>
            <p:cNvSpPr/>
            <p:nvPr/>
          </p:nvSpPr>
          <p:spPr bwMode="auto">
            <a:xfrm>
              <a:off x="4208721" y="2652781"/>
              <a:ext cx="570058" cy="816345"/>
            </a:xfrm>
            <a:custGeom>
              <a:avLst/>
              <a:gdLst>
                <a:gd name="T0" fmla="*/ 289 w 412"/>
                <a:gd name="T1" fmla="*/ 590 h 590"/>
                <a:gd name="T2" fmla="*/ 0 w 412"/>
                <a:gd name="T3" fmla="*/ 69 h 590"/>
                <a:gd name="T4" fmla="*/ 123 w 412"/>
                <a:gd name="T5" fmla="*/ 0 h 590"/>
                <a:gd name="T6" fmla="*/ 412 w 412"/>
                <a:gd name="T7" fmla="*/ 521 h 590"/>
                <a:gd name="T8" fmla="*/ 289 w 412"/>
                <a:gd name="T9" fmla="*/ 590 h 590"/>
                <a:gd name="T10" fmla="*/ 23 w 412"/>
                <a:gd name="T11" fmla="*/ 75 h 590"/>
                <a:gd name="T12" fmla="*/ 295 w 412"/>
                <a:gd name="T13" fmla="*/ 567 h 590"/>
                <a:gd name="T14" fmla="*/ 391 w 412"/>
                <a:gd name="T15" fmla="*/ 513 h 590"/>
                <a:gd name="T16" fmla="*/ 117 w 412"/>
                <a:gd name="T17" fmla="*/ 23 h 590"/>
                <a:gd name="T18" fmla="*/ 23 w 412"/>
                <a:gd name="T19" fmla="*/ 75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2" h="590">
                  <a:moveTo>
                    <a:pt x="289" y="590"/>
                  </a:moveTo>
                  <a:lnTo>
                    <a:pt x="0" y="69"/>
                  </a:lnTo>
                  <a:lnTo>
                    <a:pt x="123" y="0"/>
                  </a:lnTo>
                  <a:lnTo>
                    <a:pt x="412" y="521"/>
                  </a:lnTo>
                  <a:lnTo>
                    <a:pt x="289" y="590"/>
                  </a:lnTo>
                  <a:close/>
                  <a:moveTo>
                    <a:pt x="23" y="75"/>
                  </a:moveTo>
                  <a:lnTo>
                    <a:pt x="295" y="567"/>
                  </a:lnTo>
                  <a:lnTo>
                    <a:pt x="391" y="513"/>
                  </a:lnTo>
                  <a:lnTo>
                    <a:pt x="117" y="23"/>
                  </a:lnTo>
                  <a:lnTo>
                    <a:pt x="23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sḻîḓe"/>
            <p:cNvSpPr/>
            <p:nvPr/>
          </p:nvSpPr>
          <p:spPr bwMode="auto">
            <a:xfrm>
              <a:off x="4416267" y="2598819"/>
              <a:ext cx="542385" cy="769302"/>
            </a:xfrm>
            <a:custGeom>
              <a:avLst/>
              <a:gdLst>
                <a:gd name="T0" fmla="*/ 270 w 392"/>
                <a:gd name="T1" fmla="*/ 556 h 556"/>
                <a:gd name="T2" fmla="*/ 0 w 392"/>
                <a:gd name="T3" fmla="*/ 68 h 556"/>
                <a:gd name="T4" fmla="*/ 122 w 392"/>
                <a:gd name="T5" fmla="*/ 0 h 556"/>
                <a:gd name="T6" fmla="*/ 392 w 392"/>
                <a:gd name="T7" fmla="*/ 488 h 556"/>
                <a:gd name="T8" fmla="*/ 270 w 392"/>
                <a:gd name="T9" fmla="*/ 556 h 556"/>
                <a:gd name="T10" fmla="*/ 23 w 392"/>
                <a:gd name="T11" fmla="*/ 74 h 556"/>
                <a:gd name="T12" fmla="*/ 276 w 392"/>
                <a:gd name="T13" fmla="*/ 533 h 556"/>
                <a:gd name="T14" fmla="*/ 372 w 392"/>
                <a:gd name="T15" fmla="*/ 481 h 556"/>
                <a:gd name="T16" fmla="*/ 116 w 392"/>
                <a:gd name="T17" fmla="*/ 22 h 556"/>
                <a:gd name="T18" fmla="*/ 23 w 392"/>
                <a:gd name="T19" fmla="*/ 74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2" h="556">
                  <a:moveTo>
                    <a:pt x="270" y="556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92" y="488"/>
                  </a:lnTo>
                  <a:lnTo>
                    <a:pt x="270" y="556"/>
                  </a:lnTo>
                  <a:close/>
                  <a:moveTo>
                    <a:pt x="23" y="74"/>
                  </a:moveTo>
                  <a:lnTo>
                    <a:pt x="276" y="533"/>
                  </a:lnTo>
                  <a:lnTo>
                    <a:pt x="372" y="481"/>
                  </a:lnTo>
                  <a:lnTo>
                    <a:pt x="116" y="22"/>
                  </a:lnTo>
                  <a:lnTo>
                    <a:pt x="23" y="7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şḻíḑe"/>
            <p:cNvSpPr/>
            <p:nvPr/>
          </p:nvSpPr>
          <p:spPr bwMode="auto">
            <a:xfrm>
              <a:off x="4637648" y="2569763"/>
              <a:ext cx="505028" cy="698737"/>
            </a:xfrm>
            <a:custGeom>
              <a:avLst/>
              <a:gdLst>
                <a:gd name="T0" fmla="*/ 241 w 365"/>
                <a:gd name="T1" fmla="*/ 505 h 505"/>
                <a:gd name="T2" fmla="*/ 0 w 365"/>
                <a:gd name="T3" fmla="*/ 68 h 505"/>
                <a:gd name="T4" fmla="*/ 122 w 365"/>
                <a:gd name="T5" fmla="*/ 0 h 505"/>
                <a:gd name="T6" fmla="*/ 365 w 365"/>
                <a:gd name="T7" fmla="*/ 436 h 505"/>
                <a:gd name="T8" fmla="*/ 241 w 365"/>
                <a:gd name="T9" fmla="*/ 505 h 505"/>
                <a:gd name="T10" fmla="*/ 21 w 365"/>
                <a:gd name="T11" fmla="*/ 75 h 505"/>
                <a:gd name="T12" fmla="*/ 247 w 365"/>
                <a:gd name="T13" fmla="*/ 482 h 505"/>
                <a:gd name="T14" fmla="*/ 343 w 365"/>
                <a:gd name="T15" fmla="*/ 428 h 505"/>
                <a:gd name="T16" fmla="*/ 116 w 365"/>
                <a:gd name="T17" fmla="*/ 23 h 505"/>
                <a:gd name="T18" fmla="*/ 21 w 365"/>
                <a:gd name="T19" fmla="*/ 7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5" h="505">
                  <a:moveTo>
                    <a:pt x="241" y="505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65" y="436"/>
                  </a:lnTo>
                  <a:lnTo>
                    <a:pt x="241" y="505"/>
                  </a:lnTo>
                  <a:close/>
                  <a:moveTo>
                    <a:pt x="21" y="75"/>
                  </a:moveTo>
                  <a:lnTo>
                    <a:pt x="247" y="482"/>
                  </a:lnTo>
                  <a:lnTo>
                    <a:pt x="343" y="428"/>
                  </a:lnTo>
                  <a:lnTo>
                    <a:pt x="116" y="23"/>
                  </a:lnTo>
                  <a:lnTo>
                    <a:pt x="21" y="7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śḻîdé"/>
            <p:cNvSpPr/>
            <p:nvPr/>
          </p:nvSpPr>
          <p:spPr bwMode="auto">
            <a:xfrm>
              <a:off x="4861797" y="2535171"/>
              <a:ext cx="464902" cy="629555"/>
            </a:xfrm>
            <a:custGeom>
              <a:avLst/>
              <a:gdLst>
                <a:gd name="T0" fmla="*/ 214 w 336"/>
                <a:gd name="T1" fmla="*/ 455 h 455"/>
                <a:gd name="T2" fmla="*/ 0 w 336"/>
                <a:gd name="T3" fmla="*/ 68 h 455"/>
                <a:gd name="T4" fmla="*/ 122 w 336"/>
                <a:gd name="T5" fmla="*/ 0 h 455"/>
                <a:gd name="T6" fmla="*/ 336 w 336"/>
                <a:gd name="T7" fmla="*/ 386 h 455"/>
                <a:gd name="T8" fmla="*/ 214 w 336"/>
                <a:gd name="T9" fmla="*/ 455 h 455"/>
                <a:gd name="T10" fmla="*/ 23 w 336"/>
                <a:gd name="T11" fmla="*/ 77 h 455"/>
                <a:gd name="T12" fmla="*/ 220 w 336"/>
                <a:gd name="T13" fmla="*/ 432 h 455"/>
                <a:gd name="T14" fmla="*/ 313 w 336"/>
                <a:gd name="T15" fmla="*/ 380 h 455"/>
                <a:gd name="T16" fmla="*/ 116 w 336"/>
                <a:gd name="T17" fmla="*/ 23 h 455"/>
                <a:gd name="T18" fmla="*/ 23 w 336"/>
                <a:gd name="T19" fmla="*/ 77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55">
                  <a:moveTo>
                    <a:pt x="214" y="455"/>
                  </a:moveTo>
                  <a:lnTo>
                    <a:pt x="0" y="68"/>
                  </a:lnTo>
                  <a:lnTo>
                    <a:pt x="122" y="0"/>
                  </a:lnTo>
                  <a:lnTo>
                    <a:pt x="336" y="386"/>
                  </a:lnTo>
                  <a:lnTo>
                    <a:pt x="214" y="455"/>
                  </a:lnTo>
                  <a:close/>
                  <a:moveTo>
                    <a:pt x="23" y="77"/>
                  </a:moveTo>
                  <a:lnTo>
                    <a:pt x="220" y="432"/>
                  </a:lnTo>
                  <a:lnTo>
                    <a:pt x="313" y="380"/>
                  </a:lnTo>
                  <a:lnTo>
                    <a:pt x="116" y="23"/>
                  </a:lnTo>
                  <a:lnTo>
                    <a:pt x="23" y="7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š1îḑe"/>
            <p:cNvSpPr/>
            <p:nvPr/>
          </p:nvSpPr>
          <p:spPr bwMode="auto">
            <a:xfrm>
              <a:off x="4456392" y="3012526"/>
              <a:ext cx="1147035" cy="704271"/>
            </a:xfrm>
            <a:custGeom>
              <a:avLst/>
              <a:gdLst>
                <a:gd name="T0" fmla="*/ 37 w 829"/>
                <a:gd name="T1" fmla="*/ 509 h 509"/>
                <a:gd name="T2" fmla="*/ 0 w 829"/>
                <a:gd name="T3" fmla="*/ 438 h 509"/>
                <a:gd name="T4" fmla="*/ 789 w 829"/>
                <a:gd name="T5" fmla="*/ 0 h 509"/>
                <a:gd name="T6" fmla="*/ 829 w 829"/>
                <a:gd name="T7" fmla="*/ 68 h 509"/>
                <a:gd name="T8" fmla="*/ 37 w 829"/>
                <a:gd name="T9" fmla="*/ 509 h 509"/>
                <a:gd name="T10" fmla="*/ 23 w 829"/>
                <a:gd name="T11" fmla="*/ 444 h 509"/>
                <a:gd name="T12" fmla="*/ 46 w 829"/>
                <a:gd name="T13" fmla="*/ 486 h 509"/>
                <a:gd name="T14" fmla="*/ 806 w 829"/>
                <a:gd name="T15" fmla="*/ 62 h 509"/>
                <a:gd name="T16" fmla="*/ 783 w 829"/>
                <a:gd name="T17" fmla="*/ 23 h 509"/>
                <a:gd name="T18" fmla="*/ 23 w 829"/>
                <a:gd name="T19" fmla="*/ 44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37" y="509"/>
                  </a:moveTo>
                  <a:lnTo>
                    <a:pt x="0" y="438"/>
                  </a:lnTo>
                  <a:lnTo>
                    <a:pt x="789" y="0"/>
                  </a:lnTo>
                  <a:lnTo>
                    <a:pt x="829" y="68"/>
                  </a:lnTo>
                  <a:lnTo>
                    <a:pt x="37" y="509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6" y="62"/>
                  </a:lnTo>
                  <a:lnTo>
                    <a:pt x="783" y="23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šḷiḋè"/>
            <p:cNvSpPr/>
            <p:nvPr/>
          </p:nvSpPr>
          <p:spPr bwMode="auto">
            <a:xfrm>
              <a:off x="4510354" y="3112148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9 h 509"/>
                <a:gd name="T4" fmla="*/ 792 w 829"/>
                <a:gd name="T5" fmla="*/ 0 h 509"/>
                <a:gd name="T6" fmla="*/ 829 w 829"/>
                <a:gd name="T7" fmla="*/ 69 h 509"/>
                <a:gd name="T8" fmla="*/ 40 w 829"/>
                <a:gd name="T9" fmla="*/ 509 h 509"/>
                <a:gd name="T10" fmla="*/ 23 w 829"/>
                <a:gd name="T11" fmla="*/ 445 h 509"/>
                <a:gd name="T12" fmla="*/ 46 w 829"/>
                <a:gd name="T13" fmla="*/ 486 h 509"/>
                <a:gd name="T14" fmla="*/ 806 w 829"/>
                <a:gd name="T15" fmla="*/ 63 h 509"/>
                <a:gd name="T16" fmla="*/ 784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9"/>
                  </a:lnTo>
                  <a:lnTo>
                    <a:pt x="792" y="0"/>
                  </a:lnTo>
                  <a:lnTo>
                    <a:pt x="829" y="69"/>
                  </a:lnTo>
                  <a:lnTo>
                    <a:pt x="40" y="509"/>
                  </a:lnTo>
                  <a:close/>
                  <a:moveTo>
                    <a:pt x="23" y="445"/>
                  </a:moveTo>
                  <a:lnTo>
                    <a:pt x="46" y="486"/>
                  </a:lnTo>
                  <a:lnTo>
                    <a:pt x="806" y="63"/>
                  </a:lnTo>
                  <a:lnTo>
                    <a:pt x="784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ṥḻíḍé"/>
            <p:cNvSpPr/>
            <p:nvPr/>
          </p:nvSpPr>
          <p:spPr bwMode="auto">
            <a:xfrm>
              <a:off x="4568466" y="3213153"/>
              <a:ext cx="1147035" cy="704271"/>
            </a:xfrm>
            <a:custGeom>
              <a:avLst/>
              <a:gdLst>
                <a:gd name="T0" fmla="*/ 37 w 829"/>
                <a:gd name="T1" fmla="*/ 509 h 509"/>
                <a:gd name="T2" fmla="*/ 0 w 829"/>
                <a:gd name="T3" fmla="*/ 438 h 509"/>
                <a:gd name="T4" fmla="*/ 789 w 829"/>
                <a:gd name="T5" fmla="*/ 0 h 509"/>
                <a:gd name="T6" fmla="*/ 829 w 829"/>
                <a:gd name="T7" fmla="*/ 69 h 509"/>
                <a:gd name="T8" fmla="*/ 37 w 829"/>
                <a:gd name="T9" fmla="*/ 509 h 509"/>
                <a:gd name="T10" fmla="*/ 23 w 829"/>
                <a:gd name="T11" fmla="*/ 445 h 509"/>
                <a:gd name="T12" fmla="*/ 44 w 829"/>
                <a:gd name="T13" fmla="*/ 486 h 509"/>
                <a:gd name="T14" fmla="*/ 806 w 829"/>
                <a:gd name="T15" fmla="*/ 62 h 509"/>
                <a:gd name="T16" fmla="*/ 783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37" y="509"/>
                  </a:moveTo>
                  <a:lnTo>
                    <a:pt x="0" y="438"/>
                  </a:lnTo>
                  <a:lnTo>
                    <a:pt x="789" y="0"/>
                  </a:lnTo>
                  <a:lnTo>
                    <a:pt x="829" y="69"/>
                  </a:lnTo>
                  <a:lnTo>
                    <a:pt x="37" y="509"/>
                  </a:lnTo>
                  <a:close/>
                  <a:moveTo>
                    <a:pt x="23" y="445"/>
                  </a:moveTo>
                  <a:lnTo>
                    <a:pt x="44" y="486"/>
                  </a:lnTo>
                  <a:lnTo>
                    <a:pt x="806" y="62"/>
                  </a:lnTo>
                  <a:lnTo>
                    <a:pt x="783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ṧḷiḓe"/>
            <p:cNvSpPr/>
            <p:nvPr/>
          </p:nvSpPr>
          <p:spPr bwMode="auto">
            <a:xfrm>
              <a:off x="4622428" y="3314159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8 h 509"/>
                <a:gd name="T4" fmla="*/ 790 w 829"/>
                <a:gd name="T5" fmla="*/ 0 h 509"/>
                <a:gd name="T6" fmla="*/ 829 w 829"/>
                <a:gd name="T7" fmla="*/ 68 h 509"/>
                <a:gd name="T8" fmla="*/ 40 w 829"/>
                <a:gd name="T9" fmla="*/ 509 h 509"/>
                <a:gd name="T10" fmla="*/ 23 w 829"/>
                <a:gd name="T11" fmla="*/ 444 h 509"/>
                <a:gd name="T12" fmla="*/ 46 w 829"/>
                <a:gd name="T13" fmla="*/ 486 h 509"/>
                <a:gd name="T14" fmla="*/ 806 w 829"/>
                <a:gd name="T15" fmla="*/ 62 h 509"/>
                <a:gd name="T16" fmla="*/ 784 w 829"/>
                <a:gd name="T17" fmla="*/ 23 h 509"/>
                <a:gd name="T18" fmla="*/ 23 w 829"/>
                <a:gd name="T19" fmla="*/ 44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8"/>
                  </a:lnTo>
                  <a:lnTo>
                    <a:pt x="790" y="0"/>
                  </a:lnTo>
                  <a:lnTo>
                    <a:pt x="829" y="68"/>
                  </a:lnTo>
                  <a:lnTo>
                    <a:pt x="40" y="509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6" y="62"/>
                  </a:lnTo>
                  <a:lnTo>
                    <a:pt x="784" y="23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ľíḑè"/>
            <p:cNvSpPr/>
            <p:nvPr/>
          </p:nvSpPr>
          <p:spPr bwMode="auto">
            <a:xfrm>
              <a:off x="4677773" y="3415164"/>
              <a:ext cx="1147035" cy="702887"/>
            </a:xfrm>
            <a:custGeom>
              <a:avLst/>
              <a:gdLst>
                <a:gd name="T0" fmla="*/ 39 w 829"/>
                <a:gd name="T1" fmla="*/ 508 h 508"/>
                <a:gd name="T2" fmla="*/ 0 w 829"/>
                <a:gd name="T3" fmla="*/ 438 h 508"/>
                <a:gd name="T4" fmla="*/ 791 w 829"/>
                <a:gd name="T5" fmla="*/ 0 h 508"/>
                <a:gd name="T6" fmla="*/ 829 w 829"/>
                <a:gd name="T7" fmla="*/ 68 h 508"/>
                <a:gd name="T8" fmla="*/ 39 w 829"/>
                <a:gd name="T9" fmla="*/ 508 h 508"/>
                <a:gd name="T10" fmla="*/ 23 w 829"/>
                <a:gd name="T11" fmla="*/ 444 h 508"/>
                <a:gd name="T12" fmla="*/ 46 w 829"/>
                <a:gd name="T13" fmla="*/ 486 h 508"/>
                <a:gd name="T14" fmla="*/ 808 w 829"/>
                <a:gd name="T15" fmla="*/ 62 h 508"/>
                <a:gd name="T16" fmla="*/ 785 w 829"/>
                <a:gd name="T17" fmla="*/ 22 h 508"/>
                <a:gd name="T18" fmla="*/ 23 w 829"/>
                <a:gd name="T19" fmla="*/ 44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8">
                  <a:moveTo>
                    <a:pt x="39" y="508"/>
                  </a:moveTo>
                  <a:lnTo>
                    <a:pt x="0" y="438"/>
                  </a:lnTo>
                  <a:lnTo>
                    <a:pt x="791" y="0"/>
                  </a:lnTo>
                  <a:lnTo>
                    <a:pt x="829" y="68"/>
                  </a:lnTo>
                  <a:lnTo>
                    <a:pt x="39" y="508"/>
                  </a:lnTo>
                  <a:close/>
                  <a:moveTo>
                    <a:pt x="23" y="444"/>
                  </a:moveTo>
                  <a:lnTo>
                    <a:pt x="46" y="486"/>
                  </a:lnTo>
                  <a:lnTo>
                    <a:pt x="808" y="62"/>
                  </a:lnTo>
                  <a:lnTo>
                    <a:pt x="785" y="22"/>
                  </a:lnTo>
                  <a:lnTo>
                    <a:pt x="23" y="444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ŝļïdè"/>
            <p:cNvSpPr/>
            <p:nvPr/>
          </p:nvSpPr>
          <p:spPr bwMode="auto">
            <a:xfrm>
              <a:off x="4734503" y="3514786"/>
              <a:ext cx="1147035" cy="704271"/>
            </a:xfrm>
            <a:custGeom>
              <a:avLst/>
              <a:gdLst>
                <a:gd name="T0" fmla="*/ 40 w 829"/>
                <a:gd name="T1" fmla="*/ 509 h 509"/>
                <a:gd name="T2" fmla="*/ 0 w 829"/>
                <a:gd name="T3" fmla="*/ 438 h 509"/>
                <a:gd name="T4" fmla="*/ 790 w 829"/>
                <a:gd name="T5" fmla="*/ 0 h 509"/>
                <a:gd name="T6" fmla="*/ 829 w 829"/>
                <a:gd name="T7" fmla="*/ 69 h 509"/>
                <a:gd name="T8" fmla="*/ 40 w 829"/>
                <a:gd name="T9" fmla="*/ 509 h 509"/>
                <a:gd name="T10" fmla="*/ 23 w 829"/>
                <a:gd name="T11" fmla="*/ 445 h 509"/>
                <a:gd name="T12" fmla="*/ 46 w 829"/>
                <a:gd name="T13" fmla="*/ 486 h 509"/>
                <a:gd name="T14" fmla="*/ 806 w 829"/>
                <a:gd name="T15" fmla="*/ 63 h 509"/>
                <a:gd name="T16" fmla="*/ 784 w 829"/>
                <a:gd name="T17" fmla="*/ 23 h 509"/>
                <a:gd name="T18" fmla="*/ 23 w 829"/>
                <a:gd name="T19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40" y="509"/>
                  </a:moveTo>
                  <a:lnTo>
                    <a:pt x="0" y="438"/>
                  </a:lnTo>
                  <a:lnTo>
                    <a:pt x="790" y="0"/>
                  </a:lnTo>
                  <a:lnTo>
                    <a:pt x="829" y="69"/>
                  </a:lnTo>
                  <a:lnTo>
                    <a:pt x="40" y="509"/>
                  </a:lnTo>
                  <a:close/>
                  <a:moveTo>
                    <a:pt x="23" y="445"/>
                  </a:moveTo>
                  <a:lnTo>
                    <a:pt x="46" y="486"/>
                  </a:lnTo>
                  <a:lnTo>
                    <a:pt x="806" y="63"/>
                  </a:lnTo>
                  <a:lnTo>
                    <a:pt x="784" y="23"/>
                  </a:lnTo>
                  <a:lnTo>
                    <a:pt x="23" y="44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$ľïḓê"/>
            <p:cNvSpPr/>
            <p:nvPr/>
          </p:nvSpPr>
          <p:spPr bwMode="auto">
            <a:xfrm>
              <a:off x="4861797" y="2871395"/>
              <a:ext cx="3001108" cy="1838853"/>
            </a:xfrm>
            <a:custGeom>
              <a:avLst/>
              <a:gdLst>
                <a:gd name="T0" fmla="*/ 1044 w 1044"/>
                <a:gd name="T1" fmla="*/ 640 h 640"/>
                <a:gd name="T2" fmla="*/ 0 w 1044"/>
                <a:gd name="T3" fmla="*/ 640 h 640"/>
                <a:gd name="T4" fmla="*/ 0 w 1044"/>
                <a:gd name="T5" fmla="*/ 49 h 640"/>
                <a:gd name="T6" fmla="*/ 48 w 1044"/>
                <a:gd name="T7" fmla="*/ 0 h 640"/>
                <a:gd name="T8" fmla="*/ 995 w 1044"/>
                <a:gd name="T9" fmla="*/ 0 h 640"/>
                <a:gd name="T10" fmla="*/ 1044 w 1044"/>
                <a:gd name="T11" fmla="*/ 49 h 640"/>
                <a:gd name="T12" fmla="*/ 1044 w 1044"/>
                <a:gd name="T13" fmla="*/ 64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4" h="640">
                  <a:moveTo>
                    <a:pt x="1044" y="640"/>
                  </a:moveTo>
                  <a:cubicBezTo>
                    <a:pt x="0" y="640"/>
                    <a:pt x="0" y="640"/>
                    <a:pt x="0" y="64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995" y="0"/>
                    <a:pt x="995" y="0"/>
                    <a:pt x="995" y="0"/>
                  </a:cubicBezTo>
                  <a:cubicBezTo>
                    <a:pt x="1022" y="0"/>
                    <a:pt x="1044" y="22"/>
                    <a:pt x="1044" y="49"/>
                  </a:cubicBezTo>
                  <a:lnTo>
                    <a:pt x="1044" y="640"/>
                  </a:lnTo>
                  <a:close/>
                </a:path>
              </a:pathLst>
            </a:custGeom>
            <a:solidFill>
              <a:srgbClr val="76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ṥļîďe"/>
            <p:cNvSpPr/>
            <p:nvPr/>
          </p:nvSpPr>
          <p:spPr bwMode="auto">
            <a:xfrm>
              <a:off x="5033368" y="3020828"/>
              <a:ext cx="2656582" cy="1539988"/>
            </a:xfrm>
            <a:custGeom>
              <a:avLst/>
              <a:gdLst>
                <a:gd name="T0" fmla="*/ 924 w 924"/>
                <a:gd name="T1" fmla="*/ 536 h 536"/>
                <a:gd name="T2" fmla="*/ 0 w 924"/>
                <a:gd name="T3" fmla="*/ 536 h 536"/>
                <a:gd name="T4" fmla="*/ 0 w 924"/>
                <a:gd name="T5" fmla="*/ 49 h 536"/>
                <a:gd name="T6" fmla="*/ 48 w 924"/>
                <a:gd name="T7" fmla="*/ 0 h 536"/>
                <a:gd name="T8" fmla="*/ 875 w 924"/>
                <a:gd name="T9" fmla="*/ 0 h 536"/>
                <a:gd name="T10" fmla="*/ 924 w 924"/>
                <a:gd name="T11" fmla="*/ 49 h 536"/>
                <a:gd name="T12" fmla="*/ 924 w 924"/>
                <a:gd name="T13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4" h="536">
                  <a:moveTo>
                    <a:pt x="924" y="536"/>
                  </a:moveTo>
                  <a:cubicBezTo>
                    <a:pt x="0" y="536"/>
                    <a:pt x="0" y="536"/>
                    <a:pt x="0" y="5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902" y="0"/>
                    <a:pt x="924" y="22"/>
                    <a:pt x="924" y="49"/>
                  </a:cubicBezTo>
                  <a:lnTo>
                    <a:pt x="924" y="5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şḷiḓè"/>
            <p:cNvSpPr/>
            <p:nvPr/>
          </p:nvSpPr>
          <p:spPr bwMode="auto">
            <a:xfrm>
              <a:off x="4550479" y="4629997"/>
              <a:ext cx="3312425" cy="264275"/>
            </a:xfrm>
            <a:custGeom>
              <a:avLst/>
              <a:gdLst>
                <a:gd name="T0" fmla="*/ 25 w 1152"/>
                <a:gd name="T1" fmla="*/ 92 h 92"/>
                <a:gd name="T2" fmla="*/ 1152 w 1152"/>
                <a:gd name="T3" fmla="*/ 92 h 92"/>
                <a:gd name="T4" fmla="*/ 1152 w 1152"/>
                <a:gd name="T5" fmla="*/ 0 h 92"/>
                <a:gd name="T6" fmla="*/ 0 w 1152"/>
                <a:gd name="T7" fmla="*/ 0 h 92"/>
                <a:gd name="T8" fmla="*/ 0 w 1152"/>
                <a:gd name="T9" fmla="*/ 67 h 92"/>
                <a:gd name="T10" fmla="*/ 25 w 1152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2" h="92">
                  <a:moveTo>
                    <a:pt x="25" y="92"/>
                  </a:moveTo>
                  <a:cubicBezTo>
                    <a:pt x="1152" y="92"/>
                    <a:pt x="1152" y="92"/>
                    <a:pt x="1152" y="92"/>
                  </a:cubicBezTo>
                  <a:cubicBezTo>
                    <a:pt x="1152" y="0"/>
                    <a:pt x="1152" y="0"/>
                    <a:pt x="11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1"/>
                    <a:pt x="11" y="92"/>
                    <a:pt x="25" y="92"/>
                  </a:cubicBezTo>
                  <a:close/>
                </a:path>
              </a:pathLst>
            </a:custGeom>
            <a:solidFill>
              <a:srgbClr val="37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ṣ1iḋe"/>
            <p:cNvSpPr/>
            <p:nvPr/>
          </p:nvSpPr>
          <p:spPr bwMode="auto">
            <a:xfrm>
              <a:off x="5112235" y="4629997"/>
              <a:ext cx="2577715" cy="264275"/>
            </a:xfrm>
            <a:custGeom>
              <a:avLst/>
              <a:gdLst>
                <a:gd name="T0" fmla="*/ 0 w 897"/>
                <a:gd name="T1" fmla="*/ 0 h 92"/>
                <a:gd name="T2" fmla="*/ 10 w 897"/>
                <a:gd name="T3" fmla="*/ 92 h 92"/>
                <a:gd name="T4" fmla="*/ 871 w 897"/>
                <a:gd name="T5" fmla="*/ 92 h 92"/>
                <a:gd name="T6" fmla="*/ 897 w 897"/>
                <a:gd name="T7" fmla="*/ 67 h 92"/>
                <a:gd name="T8" fmla="*/ 897 w 897"/>
                <a:gd name="T9" fmla="*/ 0 h 92"/>
                <a:gd name="T10" fmla="*/ 0 w 897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7" h="92">
                  <a:moveTo>
                    <a:pt x="0" y="0"/>
                  </a:moveTo>
                  <a:cubicBezTo>
                    <a:pt x="7" y="31"/>
                    <a:pt x="9" y="61"/>
                    <a:pt x="10" y="92"/>
                  </a:cubicBezTo>
                  <a:cubicBezTo>
                    <a:pt x="871" y="92"/>
                    <a:pt x="871" y="92"/>
                    <a:pt x="871" y="92"/>
                  </a:cubicBezTo>
                  <a:cubicBezTo>
                    <a:pt x="885" y="92"/>
                    <a:pt x="897" y="81"/>
                    <a:pt x="897" y="67"/>
                  </a:cubicBezTo>
                  <a:cubicBezTo>
                    <a:pt x="897" y="0"/>
                    <a:pt x="897" y="0"/>
                    <a:pt x="8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ṡlíďé"/>
            <p:cNvSpPr/>
            <p:nvPr/>
          </p:nvSpPr>
          <p:spPr bwMode="auto">
            <a:xfrm>
              <a:off x="7615234" y="4629997"/>
              <a:ext cx="247671" cy="264275"/>
            </a:xfrm>
            <a:custGeom>
              <a:avLst/>
              <a:gdLst>
                <a:gd name="T0" fmla="*/ 26 w 86"/>
                <a:gd name="T1" fmla="*/ 0 h 92"/>
                <a:gd name="T2" fmla="*/ 26 w 86"/>
                <a:gd name="T3" fmla="*/ 67 h 92"/>
                <a:gd name="T4" fmla="*/ 0 w 86"/>
                <a:gd name="T5" fmla="*/ 92 h 92"/>
                <a:gd name="T6" fmla="*/ 86 w 86"/>
                <a:gd name="T7" fmla="*/ 92 h 92"/>
                <a:gd name="T8" fmla="*/ 86 w 86"/>
                <a:gd name="T9" fmla="*/ 0 h 92"/>
                <a:gd name="T10" fmla="*/ 26 w 86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26" y="0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81"/>
                    <a:pt x="14" y="92"/>
                    <a:pt x="0" y="92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9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ŝļîḑe"/>
            <p:cNvSpPr/>
            <p:nvPr/>
          </p:nvSpPr>
          <p:spPr bwMode="auto">
            <a:xfrm>
              <a:off x="5413868" y="4629997"/>
              <a:ext cx="1022508" cy="127295"/>
            </a:xfrm>
            <a:custGeom>
              <a:avLst/>
              <a:gdLst>
                <a:gd name="T0" fmla="*/ 312 w 356"/>
                <a:gd name="T1" fmla="*/ 44 h 44"/>
                <a:gd name="T2" fmla="*/ 44 w 356"/>
                <a:gd name="T3" fmla="*/ 44 h 44"/>
                <a:gd name="T4" fmla="*/ 0 w 356"/>
                <a:gd name="T5" fmla="*/ 0 h 44"/>
                <a:gd name="T6" fmla="*/ 0 w 356"/>
                <a:gd name="T7" fmla="*/ 0 h 44"/>
                <a:gd name="T8" fmla="*/ 356 w 356"/>
                <a:gd name="T9" fmla="*/ 0 h 44"/>
                <a:gd name="T10" fmla="*/ 356 w 356"/>
                <a:gd name="T11" fmla="*/ 0 h 44"/>
                <a:gd name="T12" fmla="*/ 312 w 356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" h="44">
                  <a:moveTo>
                    <a:pt x="312" y="44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19" y="44"/>
                    <a:pt x="0" y="2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6" y="25"/>
                    <a:pt x="336" y="44"/>
                    <a:pt x="312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S1ïḓe"/>
            <p:cNvSpPr/>
            <p:nvPr/>
          </p:nvSpPr>
          <p:spPr bwMode="auto">
            <a:xfrm>
              <a:off x="5318397" y="3845475"/>
              <a:ext cx="2051933" cy="488424"/>
            </a:xfrm>
            <a:custGeom>
              <a:avLst/>
              <a:gdLst>
                <a:gd name="T0" fmla="*/ 1483 w 1483"/>
                <a:gd name="T1" fmla="*/ 50 h 353"/>
                <a:gd name="T2" fmla="*/ 1020 w 1483"/>
                <a:gd name="T3" fmla="*/ 353 h 353"/>
                <a:gd name="T4" fmla="*/ 0 w 1483"/>
                <a:gd name="T5" fmla="*/ 283 h 353"/>
                <a:gd name="T6" fmla="*/ 445 w 1483"/>
                <a:gd name="T7" fmla="*/ 0 h 353"/>
                <a:gd name="T8" fmla="*/ 1483 w 1483"/>
                <a:gd name="T9" fmla="*/ 5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3" h="353">
                  <a:moveTo>
                    <a:pt x="1483" y="50"/>
                  </a:moveTo>
                  <a:lnTo>
                    <a:pt x="1020" y="353"/>
                  </a:lnTo>
                  <a:lnTo>
                    <a:pt x="0" y="283"/>
                  </a:lnTo>
                  <a:lnTo>
                    <a:pt x="445" y="0"/>
                  </a:lnTo>
                  <a:lnTo>
                    <a:pt x="1483" y="50"/>
                  </a:lnTo>
                  <a:close/>
                </a:path>
              </a:pathLst>
            </a:custGeom>
            <a:solidFill>
              <a:srgbClr val="4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ṧļíḋé"/>
            <p:cNvSpPr/>
            <p:nvPr/>
          </p:nvSpPr>
          <p:spPr bwMode="auto">
            <a:xfrm>
              <a:off x="5318397" y="4237044"/>
              <a:ext cx="1411309" cy="286413"/>
            </a:xfrm>
            <a:custGeom>
              <a:avLst/>
              <a:gdLst>
                <a:gd name="T0" fmla="*/ 1020 w 1020"/>
                <a:gd name="T1" fmla="*/ 70 h 207"/>
                <a:gd name="T2" fmla="*/ 1018 w 1020"/>
                <a:gd name="T3" fmla="*/ 207 h 207"/>
                <a:gd name="T4" fmla="*/ 4 w 1020"/>
                <a:gd name="T5" fmla="*/ 126 h 207"/>
                <a:gd name="T6" fmla="*/ 0 w 1020"/>
                <a:gd name="T7" fmla="*/ 0 h 207"/>
                <a:gd name="T8" fmla="*/ 1020 w 1020"/>
                <a:gd name="T9" fmla="*/ 7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0" h="207">
                  <a:moveTo>
                    <a:pt x="1020" y="70"/>
                  </a:moveTo>
                  <a:lnTo>
                    <a:pt x="1018" y="207"/>
                  </a:lnTo>
                  <a:lnTo>
                    <a:pt x="4" y="126"/>
                  </a:lnTo>
                  <a:lnTo>
                    <a:pt x="0" y="0"/>
                  </a:lnTo>
                  <a:lnTo>
                    <a:pt x="1020" y="70"/>
                  </a:lnTo>
                  <a:close/>
                </a:path>
              </a:pathLst>
            </a:cu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$1ídè"/>
            <p:cNvSpPr/>
            <p:nvPr/>
          </p:nvSpPr>
          <p:spPr bwMode="auto">
            <a:xfrm>
              <a:off x="6726939" y="3914657"/>
              <a:ext cx="643391" cy="608800"/>
            </a:xfrm>
            <a:custGeom>
              <a:avLst/>
              <a:gdLst>
                <a:gd name="T0" fmla="*/ 0 w 465"/>
                <a:gd name="T1" fmla="*/ 440 h 440"/>
                <a:gd name="T2" fmla="*/ 465 w 465"/>
                <a:gd name="T3" fmla="*/ 110 h 440"/>
                <a:gd name="T4" fmla="*/ 465 w 465"/>
                <a:gd name="T5" fmla="*/ 0 h 440"/>
                <a:gd name="T6" fmla="*/ 2 w 465"/>
                <a:gd name="T7" fmla="*/ 303 h 440"/>
                <a:gd name="T8" fmla="*/ 0 w 465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40">
                  <a:moveTo>
                    <a:pt x="0" y="440"/>
                  </a:moveTo>
                  <a:lnTo>
                    <a:pt x="465" y="110"/>
                  </a:lnTo>
                  <a:lnTo>
                    <a:pt x="465" y="0"/>
                  </a:lnTo>
                  <a:lnTo>
                    <a:pt x="2" y="303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39A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ṣ1íḋè"/>
            <p:cNvSpPr/>
            <p:nvPr/>
          </p:nvSpPr>
          <p:spPr bwMode="auto">
            <a:xfrm>
              <a:off x="6761530" y="3943713"/>
              <a:ext cx="608800" cy="536851"/>
            </a:xfrm>
            <a:custGeom>
              <a:avLst/>
              <a:gdLst>
                <a:gd name="T0" fmla="*/ 0 w 440"/>
                <a:gd name="T1" fmla="*/ 282 h 388"/>
                <a:gd name="T2" fmla="*/ 440 w 440"/>
                <a:gd name="T3" fmla="*/ 0 h 388"/>
                <a:gd name="T4" fmla="*/ 440 w 440"/>
                <a:gd name="T5" fmla="*/ 77 h 388"/>
                <a:gd name="T6" fmla="*/ 0 w 440"/>
                <a:gd name="T7" fmla="*/ 388 h 388"/>
                <a:gd name="T8" fmla="*/ 0 w 440"/>
                <a:gd name="T9" fmla="*/ 28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388">
                  <a:moveTo>
                    <a:pt x="0" y="282"/>
                  </a:moveTo>
                  <a:lnTo>
                    <a:pt x="440" y="0"/>
                  </a:lnTo>
                  <a:lnTo>
                    <a:pt x="440" y="77"/>
                  </a:lnTo>
                  <a:lnTo>
                    <a:pt x="0" y="388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ḷide"/>
            <p:cNvSpPr/>
            <p:nvPr/>
          </p:nvSpPr>
          <p:spPr bwMode="auto">
            <a:xfrm>
              <a:off x="5366824" y="3696043"/>
              <a:ext cx="1845771" cy="439996"/>
            </a:xfrm>
            <a:custGeom>
              <a:avLst/>
              <a:gdLst>
                <a:gd name="T0" fmla="*/ 1334 w 1334"/>
                <a:gd name="T1" fmla="*/ 79 h 318"/>
                <a:gd name="T2" fmla="*/ 919 w 1334"/>
                <a:gd name="T3" fmla="*/ 318 h 318"/>
                <a:gd name="T4" fmla="*/ 0 w 1334"/>
                <a:gd name="T5" fmla="*/ 256 h 318"/>
                <a:gd name="T6" fmla="*/ 401 w 1334"/>
                <a:gd name="T7" fmla="*/ 0 h 318"/>
                <a:gd name="T8" fmla="*/ 1334 w 1334"/>
                <a:gd name="T9" fmla="*/ 7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4" h="318">
                  <a:moveTo>
                    <a:pt x="1334" y="79"/>
                  </a:moveTo>
                  <a:lnTo>
                    <a:pt x="919" y="318"/>
                  </a:lnTo>
                  <a:lnTo>
                    <a:pt x="0" y="256"/>
                  </a:lnTo>
                  <a:lnTo>
                    <a:pt x="401" y="0"/>
                  </a:lnTo>
                  <a:lnTo>
                    <a:pt x="1334" y="79"/>
                  </a:lnTo>
                  <a:close/>
                </a:path>
              </a:pathLst>
            </a:custGeom>
            <a:solidFill>
              <a:srgbClr val="4ED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ṩlîďé"/>
            <p:cNvSpPr/>
            <p:nvPr/>
          </p:nvSpPr>
          <p:spPr bwMode="auto">
            <a:xfrm>
              <a:off x="5366824" y="4050254"/>
              <a:ext cx="1271562" cy="254589"/>
            </a:xfrm>
            <a:custGeom>
              <a:avLst/>
              <a:gdLst>
                <a:gd name="T0" fmla="*/ 919 w 919"/>
                <a:gd name="T1" fmla="*/ 62 h 184"/>
                <a:gd name="T2" fmla="*/ 917 w 919"/>
                <a:gd name="T3" fmla="*/ 184 h 184"/>
                <a:gd name="T4" fmla="*/ 5 w 919"/>
                <a:gd name="T5" fmla="*/ 114 h 184"/>
                <a:gd name="T6" fmla="*/ 0 w 919"/>
                <a:gd name="T7" fmla="*/ 0 h 184"/>
                <a:gd name="T8" fmla="*/ 919 w 919"/>
                <a:gd name="T9" fmla="*/ 6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9" h="184">
                  <a:moveTo>
                    <a:pt x="919" y="62"/>
                  </a:moveTo>
                  <a:lnTo>
                    <a:pt x="917" y="184"/>
                  </a:lnTo>
                  <a:lnTo>
                    <a:pt x="5" y="114"/>
                  </a:lnTo>
                  <a:lnTo>
                    <a:pt x="0" y="0"/>
                  </a:lnTo>
                  <a:lnTo>
                    <a:pt x="919" y="62"/>
                  </a:lnTo>
                  <a:close/>
                </a:path>
              </a:pathLst>
            </a:cu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ṧḻïḑè"/>
            <p:cNvSpPr/>
            <p:nvPr/>
          </p:nvSpPr>
          <p:spPr bwMode="auto">
            <a:xfrm>
              <a:off x="6635619" y="3805350"/>
              <a:ext cx="576977" cy="499493"/>
            </a:xfrm>
            <a:custGeom>
              <a:avLst/>
              <a:gdLst>
                <a:gd name="T0" fmla="*/ 0 w 417"/>
                <a:gd name="T1" fmla="*/ 361 h 361"/>
                <a:gd name="T2" fmla="*/ 417 w 417"/>
                <a:gd name="T3" fmla="*/ 89 h 361"/>
                <a:gd name="T4" fmla="*/ 417 w 417"/>
                <a:gd name="T5" fmla="*/ 0 h 361"/>
                <a:gd name="T6" fmla="*/ 2 w 417"/>
                <a:gd name="T7" fmla="*/ 239 h 361"/>
                <a:gd name="T8" fmla="*/ 0 w 417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61">
                  <a:moveTo>
                    <a:pt x="0" y="361"/>
                  </a:moveTo>
                  <a:lnTo>
                    <a:pt x="417" y="89"/>
                  </a:lnTo>
                  <a:lnTo>
                    <a:pt x="417" y="0"/>
                  </a:lnTo>
                  <a:lnTo>
                    <a:pt x="2" y="239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39AA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$1îďé"/>
            <p:cNvSpPr/>
            <p:nvPr/>
          </p:nvSpPr>
          <p:spPr bwMode="auto">
            <a:xfrm>
              <a:off x="6666059" y="3819186"/>
              <a:ext cx="546537" cy="448298"/>
            </a:xfrm>
            <a:custGeom>
              <a:avLst/>
              <a:gdLst>
                <a:gd name="T0" fmla="*/ 0 w 395"/>
                <a:gd name="T1" fmla="*/ 229 h 324"/>
                <a:gd name="T2" fmla="*/ 395 w 395"/>
                <a:gd name="T3" fmla="*/ 0 h 324"/>
                <a:gd name="T4" fmla="*/ 395 w 395"/>
                <a:gd name="T5" fmla="*/ 69 h 324"/>
                <a:gd name="T6" fmla="*/ 0 w 395"/>
                <a:gd name="T7" fmla="*/ 324 h 324"/>
                <a:gd name="T8" fmla="*/ 0 w 395"/>
                <a:gd name="T9" fmla="*/ 22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324">
                  <a:moveTo>
                    <a:pt x="0" y="229"/>
                  </a:moveTo>
                  <a:lnTo>
                    <a:pt x="395" y="0"/>
                  </a:lnTo>
                  <a:lnTo>
                    <a:pt x="395" y="69"/>
                  </a:lnTo>
                  <a:lnTo>
                    <a:pt x="0" y="324"/>
                  </a:lnTo>
                  <a:lnTo>
                    <a:pt x="0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$ḷiḑe"/>
            <p:cNvSpPr/>
            <p:nvPr/>
          </p:nvSpPr>
          <p:spPr bwMode="auto">
            <a:xfrm>
              <a:off x="5819274" y="3738935"/>
              <a:ext cx="669680" cy="304400"/>
            </a:xfrm>
            <a:prstGeom prst="ellipse">
              <a:avLst/>
            </a:prstGeom>
            <a:solidFill>
              <a:srgbClr val="33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šḻîḍé"/>
            <p:cNvSpPr/>
            <p:nvPr/>
          </p:nvSpPr>
          <p:spPr bwMode="auto">
            <a:xfrm>
              <a:off x="5703048" y="3572899"/>
              <a:ext cx="610184" cy="427544"/>
            </a:xfrm>
            <a:custGeom>
              <a:avLst/>
              <a:gdLst>
                <a:gd name="T0" fmla="*/ 139 w 212"/>
                <a:gd name="T1" fmla="*/ 1 h 149"/>
                <a:gd name="T2" fmla="*/ 106 w 212"/>
                <a:gd name="T3" fmla="*/ 7 h 149"/>
                <a:gd name="T4" fmla="*/ 73 w 212"/>
                <a:gd name="T5" fmla="*/ 1 h 149"/>
                <a:gd name="T6" fmla="*/ 3 w 212"/>
                <a:gd name="T7" fmla="*/ 70 h 149"/>
                <a:gd name="T8" fmla="*/ 77 w 212"/>
                <a:gd name="T9" fmla="*/ 149 h 149"/>
                <a:gd name="T10" fmla="*/ 80 w 212"/>
                <a:gd name="T11" fmla="*/ 149 h 149"/>
                <a:gd name="T12" fmla="*/ 131 w 212"/>
                <a:gd name="T13" fmla="*/ 149 h 149"/>
                <a:gd name="T14" fmla="*/ 135 w 212"/>
                <a:gd name="T15" fmla="*/ 149 h 149"/>
                <a:gd name="T16" fmla="*/ 209 w 212"/>
                <a:gd name="T17" fmla="*/ 70 h 149"/>
                <a:gd name="T18" fmla="*/ 139 w 212"/>
                <a:gd name="T19" fmla="*/ 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149">
                  <a:moveTo>
                    <a:pt x="139" y="1"/>
                  </a:moveTo>
                  <a:cubicBezTo>
                    <a:pt x="127" y="0"/>
                    <a:pt x="116" y="3"/>
                    <a:pt x="106" y="7"/>
                  </a:cubicBezTo>
                  <a:cubicBezTo>
                    <a:pt x="96" y="3"/>
                    <a:pt x="85" y="0"/>
                    <a:pt x="73" y="1"/>
                  </a:cubicBezTo>
                  <a:cubicBezTo>
                    <a:pt x="36" y="3"/>
                    <a:pt x="5" y="33"/>
                    <a:pt x="3" y="70"/>
                  </a:cubicBezTo>
                  <a:cubicBezTo>
                    <a:pt x="0" y="114"/>
                    <a:pt x="34" y="149"/>
                    <a:pt x="77" y="149"/>
                  </a:cubicBezTo>
                  <a:cubicBezTo>
                    <a:pt x="78" y="149"/>
                    <a:pt x="79" y="149"/>
                    <a:pt x="80" y="149"/>
                  </a:cubicBezTo>
                  <a:cubicBezTo>
                    <a:pt x="97" y="148"/>
                    <a:pt x="114" y="148"/>
                    <a:pt x="131" y="149"/>
                  </a:cubicBezTo>
                  <a:cubicBezTo>
                    <a:pt x="133" y="149"/>
                    <a:pt x="134" y="149"/>
                    <a:pt x="135" y="149"/>
                  </a:cubicBezTo>
                  <a:cubicBezTo>
                    <a:pt x="177" y="149"/>
                    <a:pt x="212" y="114"/>
                    <a:pt x="209" y="70"/>
                  </a:cubicBezTo>
                  <a:cubicBezTo>
                    <a:pt x="207" y="33"/>
                    <a:pt x="176" y="3"/>
                    <a:pt x="139" y="1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ṡḷíďê"/>
            <p:cNvSpPr/>
            <p:nvPr/>
          </p:nvSpPr>
          <p:spPr bwMode="auto">
            <a:xfrm>
              <a:off x="5959021" y="3417931"/>
              <a:ext cx="156351" cy="229684"/>
            </a:xfrm>
            <a:custGeom>
              <a:avLst/>
              <a:gdLst>
                <a:gd name="T0" fmla="*/ 16 w 54"/>
                <a:gd name="T1" fmla="*/ 80 h 80"/>
                <a:gd name="T2" fmla="*/ 8 w 54"/>
                <a:gd name="T3" fmla="*/ 73 h 80"/>
                <a:gd name="T4" fmla="*/ 41 w 54"/>
                <a:gd name="T5" fmla="*/ 2 h 80"/>
                <a:gd name="T6" fmla="*/ 52 w 54"/>
                <a:gd name="T7" fmla="*/ 5 h 80"/>
                <a:gd name="T8" fmla="*/ 49 w 54"/>
                <a:gd name="T9" fmla="*/ 16 h 80"/>
                <a:gd name="T10" fmla="*/ 23 w 54"/>
                <a:gd name="T11" fmla="*/ 71 h 80"/>
                <a:gd name="T12" fmla="*/ 17 w 54"/>
                <a:gd name="T13" fmla="*/ 80 h 80"/>
                <a:gd name="T14" fmla="*/ 16 w 54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80">
                  <a:moveTo>
                    <a:pt x="16" y="80"/>
                  </a:moveTo>
                  <a:cubicBezTo>
                    <a:pt x="12" y="80"/>
                    <a:pt x="8" y="77"/>
                    <a:pt x="8" y="73"/>
                  </a:cubicBezTo>
                  <a:cubicBezTo>
                    <a:pt x="7" y="71"/>
                    <a:pt x="0" y="26"/>
                    <a:pt x="41" y="2"/>
                  </a:cubicBezTo>
                  <a:cubicBezTo>
                    <a:pt x="44" y="0"/>
                    <a:pt x="49" y="1"/>
                    <a:pt x="52" y="5"/>
                  </a:cubicBezTo>
                  <a:cubicBezTo>
                    <a:pt x="54" y="8"/>
                    <a:pt x="53" y="13"/>
                    <a:pt x="49" y="16"/>
                  </a:cubicBezTo>
                  <a:cubicBezTo>
                    <a:pt x="17" y="34"/>
                    <a:pt x="23" y="70"/>
                    <a:pt x="23" y="71"/>
                  </a:cubicBezTo>
                  <a:cubicBezTo>
                    <a:pt x="24" y="75"/>
                    <a:pt x="21" y="79"/>
                    <a:pt x="17" y="80"/>
                  </a:cubicBezTo>
                  <a:cubicBezTo>
                    <a:pt x="16" y="80"/>
                    <a:pt x="16" y="80"/>
                    <a:pt x="16" y="80"/>
                  </a:cubicBezTo>
                  <a:close/>
                </a:path>
              </a:pathLst>
            </a:custGeom>
            <a:solidFill>
              <a:srgbClr val="40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şlídè"/>
            <p:cNvSpPr/>
            <p:nvPr/>
          </p:nvSpPr>
          <p:spPr bwMode="auto">
            <a:xfrm>
              <a:off x="6080781" y="3429001"/>
              <a:ext cx="192326" cy="181257"/>
            </a:xfrm>
            <a:custGeom>
              <a:avLst/>
              <a:gdLst>
                <a:gd name="T0" fmla="*/ 1 w 67"/>
                <a:gd name="T1" fmla="*/ 0 h 63"/>
                <a:gd name="T2" fmla="*/ 59 w 67"/>
                <a:gd name="T3" fmla="*/ 63 h 63"/>
                <a:gd name="T4" fmla="*/ 1 w 67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63">
                  <a:moveTo>
                    <a:pt x="1" y="0"/>
                  </a:moveTo>
                  <a:cubicBezTo>
                    <a:pt x="1" y="0"/>
                    <a:pt x="0" y="56"/>
                    <a:pt x="59" y="63"/>
                  </a:cubicBezTo>
                  <a:cubicBezTo>
                    <a:pt x="59" y="63"/>
                    <a:pt x="67" y="12"/>
                    <a:pt x="1" y="0"/>
                  </a:cubicBezTo>
                  <a:close/>
                </a:path>
              </a:pathLst>
            </a:custGeom>
            <a:solidFill>
              <a:srgbClr val="A3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$1îďê"/>
            <p:cNvSpPr/>
            <p:nvPr/>
          </p:nvSpPr>
          <p:spPr bwMode="auto">
            <a:xfrm>
              <a:off x="6372728" y="2017691"/>
              <a:ext cx="785905" cy="480122"/>
            </a:xfrm>
            <a:custGeom>
              <a:avLst/>
              <a:gdLst>
                <a:gd name="T0" fmla="*/ 260 w 568"/>
                <a:gd name="T1" fmla="*/ 347 h 347"/>
                <a:gd name="T2" fmla="*/ 140 w 568"/>
                <a:gd name="T3" fmla="*/ 268 h 347"/>
                <a:gd name="T4" fmla="*/ 271 w 568"/>
                <a:gd name="T5" fmla="*/ 141 h 347"/>
                <a:gd name="T6" fmla="*/ 90 w 568"/>
                <a:gd name="T7" fmla="*/ 183 h 347"/>
                <a:gd name="T8" fmla="*/ 0 w 568"/>
                <a:gd name="T9" fmla="*/ 87 h 347"/>
                <a:gd name="T10" fmla="*/ 568 w 568"/>
                <a:gd name="T11" fmla="*/ 0 h 347"/>
                <a:gd name="T12" fmla="*/ 260 w 568"/>
                <a:gd name="T13" fmla="*/ 347 h 347"/>
                <a:gd name="T14" fmla="*/ 167 w 568"/>
                <a:gd name="T15" fmla="*/ 266 h 347"/>
                <a:gd name="T16" fmla="*/ 258 w 568"/>
                <a:gd name="T17" fmla="*/ 324 h 347"/>
                <a:gd name="T18" fmla="*/ 524 w 568"/>
                <a:gd name="T19" fmla="*/ 23 h 347"/>
                <a:gd name="T20" fmla="*/ 34 w 568"/>
                <a:gd name="T21" fmla="*/ 98 h 347"/>
                <a:gd name="T22" fmla="*/ 96 w 568"/>
                <a:gd name="T23" fmla="*/ 164 h 347"/>
                <a:gd name="T24" fmla="*/ 322 w 568"/>
                <a:gd name="T25" fmla="*/ 112 h 347"/>
                <a:gd name="T26" fmla="*/ 167 w 568"/>
                <a:gd name="T27" fmla="*/ 26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8" h="347">
                  <a:moveTo>
                    <a:pt x="260" y="347"/>
                  </a:moveTo>
                  <a:lnTo>
                    <a:pt x="140" y="268"/>
                  </a:lnTo>
                  <a:lnTo>
                    <a:pt x="271" y="141"/>
                  </a:lnTo>
                  <a:lnTo>
                    <a:pt x="90" y="183"/>
                  </a:lnTo>
                  <a:lnTo>
                    <a:pt x="0" y="87"/>
                  </a:lnTo>
                  <a:lnTo>
                    <a:pt x="568" y="0"/>
                  </a:lnTo>
                  <a:lnTo>
                    <a:pt x="260" y="347"/>
                  </a:lnTo>
                  <a:close/>
                  <a:moveTo>
                    <a:pt x="167" y="266"/>
                  </a:moveTo>
                  <a:lnTo>
                    <a:pt x="258" y="324"/>
                  </a:lnTo>
                  <a:lnTo>
                    <a:pt x="524" y="23"/>
                  </a:lnTo>
                  <a:lnTo>
                    <a:pt x="34" y="98"/>
                  </a:lnTo>
                  <a:lnTo>
                    <a:pt x="96" y="164"/>
                  </a:lnTo>
                  <a:lnTo>
                    <a:pt x="322" y="112"/>
                  </a:lnTo>
                  <a:lnTo>
                    <a:pt x="167" y="266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ş1iḑê"/>
            <p:cNvSpPr/>
            <p:nvPr/>
          </p:nvSpPr>
          <p:spPr bwMode="auto">
            <a:xfrm>
              <a:off x="6465431" y="2172659"/>
              <a:ext cx="352828" cy="226916"/>
            </a:xfrm>
            <a:custGeom>
              <a:avLst/>
              <a:gdLst>
                <a:gd name="T0" fmla="*/ 0 w 255"/>
                <a:gd name="T1" fmla="*/ 164 h 164"/>
                <a:gd name="T2" fmla="*/ 19 w 255"/>
                <a:gd name="T3" fmla="*/ 54 h 164"/>
                <a:gd name="T4" fmla="*/ 255 w 255"/>
                <a:gd name="T5" fmla="*/ 0 h 164"/>
                <a:gd name="T6" fmla="*/ 89 w 255"/>
                <a:gd name="T7" fmla="*/ 162 h 164"/>
                <a:gd name="T8" fmla="*/ 0 w 255"/>
                <a:gd name="T9" fmla="*/ 164 h 164"/>
                <a:gd name="T10" fmla="*/ 33 w 255"/>
                <a:gd name="T11" fmla="*/ 69 h 164"/>
                <a:gd name="T12" fmla="*/ 19 w 255"/>
                <a:gd name="T13" fmla="*/ 148 h 164"/>
                <a:gd name="T14" fmla="*/ 83 w 255"/>
                <a:gd name="T15" fmla="*/ 146 h 164"/>
                <a:gd name="T16" fmla="*/ 204 w 255"/>
                <a:gd name="T17" fmla="*/ 29 h 164"/>
                <a:gd name="T18" fmla="*/ 33 w 255"/>
                <a:gd name="T19" fmla="*/ 6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164">
                  <a:moveTo>
                    <a:pt x="0" y="164"/>
                  </a:moveTo>
                  <a:lnTo>
                    <a:pt x="19" y="54"/>
                  </a:lnTo>
                  <a:lnTo>
                    <a:pt x="255" y="0"/>
                  </a:lnTo>
                  <a:lnTo>
                    <a:pt x="89" y="162"/>
                  </a:lnTo>
                  <a:lnTo>
                    <a:pt x="0" y="164"/>
                  </a:lnTo>
                  <a:close/>
                  <a:moveTo>
                    <a:pt x="33" y="69"/>
                  </a:moveTo>
                  <a:lnTo>
                    <a:pt x="19" y="148"/>
                  </a:lnTo>
                  <a:lnTo>
                    <a:pt x="83" y="146"/>
                  </a:lnTo>
                  <a:lnTo>
                    <a:pt x="204" y="29"/>
                  </a:lnTo>
                  <a:lnTo>
                    <a:pt x="33" y="6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śḻíḍe"/>
            <p:cNvSpPr/>
            <p:nvPr/>
          </p:nvSpPr>
          <p:spPr bwMode="auto">
            <a:xfrm>
              <a:off x="7994350" y="3127368"/>
              <a:ext cx="600498" cy="370815"/>
            </a:xfrm>
            <a:custGeom>
              <a:avLst/>
              <a:gdLst>
                <a:gd name="T0" fmla="*/ 434 w 434"/>
                <a:gd name="T1" fmla="*/ 268 h 268"/>
                <a:gd name="T2" fmla="*/ 0 w 434"/>
                <a:gd name="T3" fmla="*/ 154 h 268"/>
                <a:gd name="T4" fmla="*/ 328 w 434"/>
                <a:gd name="T5" fmla="*/ 0 h 268"/>
                <a:gd name="T6" fmla="*/ 391 w 434"/>
                <a:gd name="T7" fmla="*/ 95 h 268"/>
                <a:gd name="T8" fmla="*/ 266 w 434"/>
                <a:gd name="T9" fmla="*/ 143 h 268"/>
                <a:gd name="T10" fmla="*/ 399 w 434"/>
                <a:gd name="T11" fmla="*/ 168 h 268"/>
                <a:gd name="T12" fmla="*/ 434 w 434"/>
                <a:gd name="T13" fmla="*/ 268 h 268"/>
                <a:gd name="T14" fmla="*/ 48 w 434"/>
                <a:gd name="T15" fmla="*/ 149 h 268"/>
                <a:gd name="T16" fmla="*/ 409 w 434"/>
                <a:gd name="T17" fmla="*/ 243 h 268"/>
                <a:gd name="T18" fmla="*/ 387 w 434"/>
                <a:gd name="T19" fmla="*/ 183 h 268"/>
                <a:gd name="T20" fmla="*/ 206 w 434"/>
                <a:gd name="T21" fmla="*/ 147 h 268"/>
                <a:gd name="T22" fmla="*/ 366 w 434"/>
                <a:gd name="T23" fmla="*/ 87 h 268"/>
                <a:gd name="T24" fmla="*/ 322 w 434"/>
                <a:gd name="T25" fmla="*/ 21 h 268"/>
                <a:gd name="T26" fmla="*/ 48 w 434"/>
                <a:gd name="T27" fmla="*/ 14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4" h="268">
                  <a:moveTo>
                    <a:pt x="434" y="268"/>
                  </a:moveTo>
                  <a:lnTo>
                    <a:pt x="0" y="154"/>
                  </a:lnTo>
                  <a:lnTo>
                    <a:pt x="328" y="0"/>
                  </a:lnTo>
                  <a:lnTo>
                    <a:pt x="391" y="95"/>
                  </a:lnTo>
                  <a:lnTo>
                    <a:pt x="266" y="143"/>
                  </a:lnTo>
                  <a:lnTo>
                    <a:pt x="399" y="168"/>
                  </a:lnTo>
                  <a:lnTo>
                    <a:pt x="434" y="268"/>
                  </a:lnTo>
                  <a:close/>
                  <a:moveTo>
                    <a:pt x="48" y="149"/>
                  </a:moveTo>
                  <a:lnTo>
                    <a:pt x="409" y="243"/>
                  </a:lnTo>
                  <a:lnTo>
                    <a:pt x="387" y="183"/>
                  </a:lnTo>
                  <a:lnTo>
                    <a:pt x="206" y="147"/>
                  </a:lnTo>
                  <a:lnTo>
                    <a:pt x="366" y="87"/>
                  </a:lnTo>
                  <a:lnTo>
                    <a:pt x="322" y="21"/>
                  </a:lnTo>
                  <a:lnTo>
                    <a:pt x="48" y="14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ṥlíḑe"/>
            <p:cNvSpPr/>
            <p:nvPr/>
          </p:nvSpPr>
          <p:spPr bwMode="auto">
            <a:xfrm>
              <a:off x="8279379" y="3239443"/>
              <a:ext cx="333457" cy="143898"/>
            </a:xfrm>
            <a:custGeom>
              <a:avLst/>
              <a:gdLst>
                <a:gd name="T0" fmla="*/ 189 w 241"/>
                <a:gd name="T1" fmla="*/ 104 h 104"/>
                <a:gd name="T2" fmla="*/ 0 w 241"/>
                <a:gd name="T3" fmla="*/ 66 h 104"/>
                <a:gd name="T4" fmla="*/ 176 w 241"/>
                <a:gd name="T5" fmla="*/ 0 h 104"/>
                <a:gd name="T6" fmla="*/ 241 w 241"/>
                <a:gd name="T7" fmla="*/ 77 h 104"/>
                <a:gd name="T8" fmla="*/ 189 w 241"/>
                <a:gd name="T9" fmla="*/ 104 h 104"/>
                <a:gd name="T10" fmla="*/ 60 w 241"/>
                <a:gd name="T11" fmla="*/ 62 h 104"/>
                <a:gd name="T12" fmla="*/ 187 w 241"/>
                <a:gd name="T13" fmla="*/ 87 h 104"/>
                <a:gd name="T14" fmla="*/ 214 w 241"/>
                <a:gd name="T15" fmla="*/ 70 h 104"/>
                <a:gd name="T16" fmla="*/ 170 w 241"/>
                <a:gd name="T17" fmla="*/ 21 h 104"/>
                <a:gd name="T18" fmla="*/ 60 w 241"/>
                <a:gd name="T19" fmla="*/ 6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04">
                  <a:moveTo>
                    <a:pt x="189" y="104"/>
                  </a:moveTo>
                  <a:lnTo>
                    <a:pt x="0" y="66"/>
                  </a:lnTo>
                  <a:lnTo>
                    <a:pt x="176" y="0"/>
                  </a:lnTo>
                  <a:lnTo>
                    <a:pt x="241" y="77"/>
                  </a:lnTo>
                  <a:lnTo>
                    <a:pt x="189" y="104"/>
                  </a:lnTo>
                  <a:close/>
                  <a:moveTo>
                    <a:pt x="60" y="62"/>
                  </a:moveTo>
                  <a:lnTo>
                    <a:pt x="187" y="87"/>
                  </a:lnTo>
                  <a:lnTo>
                    <a:pt x="214" y="70"/>
                  </a:lnTo>
                  <a:lnTo>
                    <a:pt x="170" y="21"/>
                  </a:lnTo>
                  <a:lnTo>
                    <a:pt x="60" y="62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slidê"/>
            <p:cNvSpPr/>
            <p:nvPr/>
          </p:nvSpPr>
          <p:spPr bwMode="auto">
            <a:xfrm>
              <a:off x="5553616" y="1931906"/>
              <a:ext cx="629555" cy="744396"/>
            </a:xfrm>
            <a:custGeom>
              <a:avLst/>
              <a:gdLst>
                <a:gd name="T0" fmla="*/ 60 w 219"/>
                <a:gd name="T1" fmla="*/ 259 h 259"/>
                <a:gd name="T2" fmla="*/ 45 w 219"/>
                <a:gd name="T3" fmla="*/ 198 h 259"/>
                <a:gd name="T4" fmla="*/ 1 w 219"/>
                <a:gd name="T5" fmla="*/ 114 h 259"/>
                <a:gd name="T6" fmla="*/ 31 w 219"/>
                <a:gd name="T7" fmla="*/ 36 h 259"/>
                <a:gd name="T8" fmla="*/ 106 w 219"/>
                <a:gd name="T9" fmla="*/ 2 h 259"/>
                <a:gd name="T10" fmla="*/ 218 w 219"/>
                <a:gd name="T11" fmla="*/ 107 h 259"/>
                <a:gd name="T12" fmla="*/ 218 w 219"/>
                <a:gd name="T13" fmla="*/ 107 h 259"/>
                <a:gd name="T14" fmla="*/ 179 w 219"/>
                <a:gd name="T15" fmla="*/ 194 h 259"/>
                <a:gd name="T16" fmla="*/ 167 w 219"/>
                <a:gd name="T17" fmla="*/ 255 h 259"/>
                <a:gd name="T18" fmla="*/ 60 w 219"/>
                <a:gd name="T19" fmla="*/ 259 h 259"/>
                <a:gd name="T20" fmla="*/ 110 w 219"/>
                <a:gd name="T21" fmla="*/ 10 h 259"/>
                <a:gd name="T22" fmla="*/ 107 w 219"/>
                <a:gd name="T23" fmla="*/ 10 h 259"/>
                <a:gd name="T24" fmla="*/ 36 w 219"/>
                <a:gd name="T25" fmla="*/ 41 h 259"/>
                <a:gd name="T26" fmla="*/ 9 w 219"/>
                <a:gd name="T27" fmla="*/ 113 h 259"/>
                <a:gd name="T28" fmla="*/ 51 w 219"/>
                <a:gd name="T29" fmla="*/ 192 h 259"/>
                <a:gd name="T30" fmla="*/ 52 w 219"/>
                <a:gd name="T31" fmla="*/ 193 h 259"/>
                <a:gd name="T32" fmla="*/ 66 w 219"/>
                <a:gd name="T33" fmla="*/ 250 h 259"/>
                <a:gd name="T34" fmla="*/ 161 w 219"/>
                <a:gd name="T35" fmla="*/ 248 h 259"/>
                <a:gd name="T36" fmla="*/ 171 w 219"/>
                <a:gd name="T37" fmla="*/ 190 h 259"/>
                <a:gd name="T38" fmla="*/ 172 w 219"/>
                <a:gd name="T39" fmla="*/ 189 h 259"/>
                <a:gd name="T40" fmla="*/ 210 w 219"/>
                <a:gd name="T41" fmla="*/ 108 h 259"/>
                <a:gd name="T42" fmla="*/ 210 w 219"/>
                <a:gd name="T43" fmla="*/ 108 h 259"/>
                <a:gd name="T44" fmla="*/ 179 w 219"/>
                <a:gd name="T45" fmla="*/ 37 h 259"/>
                <a:gd name="T46" fmla="*/ 110 w 219"/>
                <a:gd name="T47" fmla="*/ 1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9" h="259">
                  <a:moveTo>
                    <a:pt x="60" y="259"/>
                  </a:moveTo>
                  <a:cubicBezTo>
                    <a:pt x="45" y="198"/>
                    <a:pt x="45" y="198"/>
                    <a:pt x="45" y="198"/>
                  </a:cubicBezTo>
                  <a:cubicBezTo>
                    <a:pt x="18" y="178"/>
                    <a:pt x="2" y="147"/>
                    <a:pt x="1" y="114"/>
                  </a:cubicBezTo>
                  <a:cubicBezTo>
                    <a:pt x="0" y="85"/>
                    <a:pt x="11" y="57"/>
                    <a:pt x="31" y="36"/>
                  </a:cubicBezTo>
                  <a:cubicBezTo>
                    <a:pt x="51" y="15"/>
                    <a:pt x="77" y="3"/>
                    <a:pt x="106" y="2"/>
                  </a:cubicBezTo>
                  <a:cubicBezTo>
                    <a:pt x="166" y="0"/>
                    <a:pt x="216" y="48"/>
                    <a:pt x="218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9" y="141"/>
                    <a:pt x="205" y="173"/>
                    <a:pt x="179" y="194"/>
                  </a:cubicBezTo>
                  <a:cubicBezTo>
                    <a:pt x="167" y="255"/>
                    <a:pt x="167" y="255"/>
                    <a:pt x="167" y="255"/>
                  </a:cubicBezTo>
                  <a:lnTo>
                    <a:pt x="60" y="259"/>
                  </a:lnTo>
                  <a:close/>
                  <a:moveTo>
                    <a:pt x="110" y="10"/>
                  </a:moveTo>
                  <a:cubicBezTo>
                    <a:pt x="109" y="10"/>
                    <a:pt x="108" y="10"/>
                    <a:pt x="107" y="10"/>
                  </a:cubicBezTo>
                  <a:cubicBezTo>
                    <a:pt x="80" y="11"/>
                    <a:pt x="55" y="22"/>
                    <a:pt x="36" y="41"/>
                  </a:cubicBezTo>
                  <a:cubicBezTo>
                    <a:pt x="18" y="61"/>
                    <a:pt x="8" y="86"/>
                    <a:pt x="9" y="113"/>
                  </a:cubicBezTo>
                  <a:cubicBezTo>
                    <a:pt x="10" y="145"/>
                    <a:pt x="25" y="174"/>
                    <a:pt x="51" y="192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161" y="248"/>
                    <a:pt x="161" y="248"/>
                    <a:pt x="161" y="248"/>
                  </a:cubicBezTo>
                  <a:cubicBezTo>
                    <a:pt x="171" y="190"/>
                    <a:pt x="171" y="190"/>
                    <a:pt x="171" y="190"/>
                  </a:cubicBezTo>
                  <a:cubicBezTo>
                    <a:pt x="172" y="189"/>
                    <a:pt x="172" y="189"/>
                    <a:pt x="172" y="189"/>
                  </a:cubicBezTo>
                  <a:cubicBezTo>
                    <a:pt x="197" y="169"/>
                    <a:pt x="211" y="139"/>
                    <a:pt x="210" y="108"/>
                  </a:cubicBezTo>
                  <a:cubicBezTo>
                    <a:pt x="210" y="108"/>
                    <a:pt x="210" y="108"/>
                    <a:pt x="210" y="108"/>
                  </a:cubicBezTo>
                  <a:cubicBezTo>
                    <a:pt x="209" y="81"/>
                    <a:pt x="198" y="56"/>
                    <a:pt x="179" y="37"/>
                  </a:cubicBezTo>
                  <a:cubicBezTo>
                    <a:pt x="160" y="20"/>
                    <a:pt x="135" y="10"/>
                    <a:pt x="110" y="10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s1íḓè"/>
            <p:cNvSpPr/>
            <p:nvPr/>
          </p:nvSpPr>
          <p:spPr bwMode="auto">
            <a:xfrm>
              <a:off x="5694746" y="2183728"/>
              <a:ext cx="330690" cy="480122"/>
            </a:xfrm>
            <a:custGeom>
              <a:avLst/>
              <a:gdLst>
                <a:gd name="T0" fmla="*/ 100 w 239"/>
                <a:gd name="T1" fmla="*/ 347 h 347"/>
                <a:gd name="T2" fmla="*/ 0 w 239"/>
                <a:gd name="T3" fmla="*/ 13 h 347"/>
                <a:gd name="T4" fmla="*/ 63 w 239"/>
                <a:gd name="T5" fmla="*/ 73 h 347"/>
                <a:gd name="T6" fmla="*/ 98 w 239"/>
                <a:gd name="T7" fmla="*/ 3 h 347"/>
                <a:gd name="T8" fmla="*/ 127 w 239"/>
                <a:gd name="T9" fmla="*/ 65 h 347"/>
                <a:gd name="T10" fmla="*/ 156 w 239"/>
                <a:gd name="T11" fmla="*/ 0 h 347"/>
                <a:gd name="T12" fmla="*/ 179 w 239"/>
                <a:gd name="T13" fmla="*/ 65 h 347"/>
                <a:gd name="T14" fmla="*/ 239 w 239"/>
                <a:gd name="T15" fmla="*/ 3 h 347"/>
                <a:gd name="T16" fmla="*/ 169 w 239"/>
                <a:gd name="T17" fmla="*/ 343 h 347"/>
                <a:gd name="T18" fmla="*/ 154 w 239"/>
                <a:gd name="T19" fmla="*/ 341 h 347"/>
                <a:gd name="T20" fmla="*/ 210 w 239"/>
                <a:gd name="T21" fmla="*/ 57 h 347"/>
                <a:gd name="T22" fmla="*/ 173 w 239"/>
                <a:gd name="T23" fmla="*/ 96 h 347"/>
                <a:gd name="T24" fmla="*/ 154 w 239"/>
                <a:gd name="T25" fmla="*/ 44 h 347"/>
                <a:gd name="T26" fmla="*/ 127 w 239"/>
                <a:gd name="T27" fmla="*/ 104 h 347"/>
                <a:gd name="T28" fmla="*/ 98 w 239"/>
                <a:gd name="T29" fmla="*/ 40 h 347"/>
                <a:gd name="T30" fmla="*/ 67 w 239"/>
                <a:gd name="T31" fmla="*/ 100 h 347"/>
                <a:gd name="T32" fmla="*/ 33 w 239"/>
                <a:gd name="T33" fmla="*/ 69 h 347"/>
                <a:gd name="T34" fmla="*/ 114 w 239"/>
                <a:gd name="T35" fmla="*/ 341 h 347"/>
                <a:gd name="T36" fmla="*/ 100 w 239"/>
                <a:gd name="T37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9" h="347">
                  <a:moveTo>
                    <a:pt x="100" y="347"/>
                  </a:moveTo>
                  <a:lnTo>
                    <a:pt x="0" y="13"/>
                  </a:lnTo>
                  <a:lnTo>
                    <a:pt x="63" y="73"/>
                  </a:lnTo>
                  <a:lnTo>
                    <a:pt x="98" y="3"/>
                  </a:lnTo>
                  <a:lnTo>
                    <a:pt x="127" y="65"/>
                  </a:lnTo>
                  <a:lnTo>
                    <a:pt x="156" y="0"/>
                  </a:lnTo>
                  <a:lnTo>
                    <a:pt x="179" y="65"/>
                  </a:lnTo>
                  <a:lnTo>
                    <a:pt x="239" y="3"/>
                  </a:lnTo>
                  <a:lnTo>
                    <a:pt x="169" y="343"/>
                  </a:lnTo>
                  <a:lnTo>
                    <a:pt x="154" y="341"/>
                  </a:lnTo>
                  <a:lnTo>
                    <a:pt x="210" y="57"/>
                  </a:lnTo>
                  <a:lnTo>
                    <a:pt x="173" y="96"/>
                  </a:lnTo>
                  <a:lnTo>
                    <a:pt x="154" y="44"/>
                  </a:lnTo>
                  <a:lnTo>
                    <a:pt x="127" y="104"/>
                  </a:lnTo>
                  <a:lnTo>
                    <a:pt x="98" y="40"/>
                  </a:lnTo>
                  <a:lnTo>
                    <a:pt x="67" y="100"/>
                  </a:lnTo>
                  <a:lnTo>
                    <a:pt x="33" y="69"/>
                  </a:lnTo>
                  <a:lnTo>
                    <a:pt x="114" y="341"/>
                  </a:lnTo>
                  <a:lnTo>
                    <a:pt x="100" y="347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ṣ1ïḍè"/>
            <p:cNvSpPr/>
            <p:nvPr/>
          </p:nvSpPr>
          <p:spPr bwMode="auto">
            <a:xfrm>
              <a:off x="5723802" y="2641712"/>
              <a:ext cx="316853" cy="168804"/>
            </a:xfrm>
            <a:custGeom>
              <a:avLst/>
              <a:gdLst>
                <a:gd name="T0" fmla="*/ 53 w 110"/>
                <a:gd name="T1" fmla="*/ 59 h 59"/>
                <a:gd name="T2" fmla="*/ 17 w 110"/>
                <a:gd name="T3" fmla="*/ 44 h 59"/>
                <a:gd name="T4" fmla="*/ 0 w 110"/>
                <a:gd name="T5" fmla="*/ 8 h 59"/>
                <a:gd name="T6" fmla="*/ 0 w 110"/>
                <a:gd name="T7" fmla="*/ 4 h 59"/>
                <a:gd name="T8" fmla="*/ 109 w 110"/>
                <a:gd name="T9" fmla="*/ 0 h 59"/>
                <a:gd name="T10" fmla="*/ 109 w 110"/>
                <a:gd name="T11" fmla="*/ 4 h 59"/>
                <a:gd name="T12" fmla="*/ 58 w 110"/>
                <a:gd name="T13" fmla="*/ 59 h 59"/>
                <a:gd name="T14" fmla="*/ 58 w 110"/>
                <a:gd name="T15" fmla="*/ 59 h 59"/>
                <a:gd name="T16" fmla="*/ 55 w 110"/>
                <a:gd name="T17" fmla="*/ 59 h 59"/>
                <a:gd name="T18" fmla="*/ 53 w 110"/>
                <a:gd name="T19" fmla="*/ 59 h 59"/>
                <a:gd name="T20" fmla="*/ 9 w 110"/>
                <a:gd name="T21" fmla="*/ 11 h 59"/>
                <a:gd name="T22" fmla="*/ 22 w 110"/>
                <a:gd name="T23" fmla="*/ 39 h 59"/>
                <a:gd name="T24" fmla="*/ 54 w 110"/>
                <a:gd name="T25" fmla="*/ 51 h 59"/>
                <a:gd name="T26" fmla="*/ 57 w 110"/>
                <a:gd name="T27" fmla="*/ 51 h 59"/>
                <a:gd name="T28" fmla="*/ 101 w 110"/>
                <a:gd name="T29" fmla="*/ 9 h 59"/>
                <a:gd name="T30" fmla="*/ 9 w 110"/>
                <a:gd name="T31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59">
                  <a:moveTo>
                    <a:pt x="53" y="59"/>
                  </a:moveTo>
                  <a:cubicBezTo>
                    <a:pt x="39" y="59"/>
                    <a:pt x="27" y="54"/>
                    <a:pt x="17" y="44"/>
                  </a:cubicBezTo>
                  <a:cubicBezTo>
                    <a:pt x="7" y="35"/>
                    <a:pt x="1" y="22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34"/>
                    <a:pt x="87" y="58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3" y="59"/>
                  </a:cubicBezTo>
                  <a:close/>
                  <a:moveTo>
                    <a:pt x="9" y="11"/>
                  </a:moveTo>
                  <a:cubicBezTo>
                    <a:pt x="10" y="22"/>
                    <a:pt x="15" y="31"/>
                    <a:pt x="22" y="39"/>
                  </a:cubicBezTo>
                  <a:cubicBezTo>
                    <a:pt x="31" y="47"/>
                    <a:pt x="42" y="51"/>
                    <a:pt x="54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81" y="50"/>
                    <a:pt x="99" y="32"/>
                    <a:pt x="101" y="9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ṡḷïḓé"/>
            <p:cNvSpPr/>
            <p:nvPr/>
          </p:nvSpPr>
          <p:spPr bwMode="auto">
            <a:xfrm>
              <a:off x="3922308" y="4012895"/>
              <a:ext cx="720875" cy="683516"/>
            </a:xfrm>
            <a:custGeom>
              <a:avLst/>
              <a:gdLst>
                <a:gd name="T0" fmla="*/ 130 w 251"/>
                <a:gd name="T1" fmla="*/ 238 h 238"/>
                <a:gd name="T2" fmla="*/ 77 w 251"/>
                <a:gd name="T3" fmla="*/ 225 h 238"/>
                <a:gd name="T4" fmla="*/ 19 w 251"/>
                <a:gd name="T5" fmla="*/ 156 h 238"/>
                <a:gd name="T6" fmla="*/ 95 w 251"/>
                <a:gd name="T7" fmla="*/ 10 h 238"/>
                <a:gd name="T8" fmla="*/ 184 w 251"/>
                <a:gd name="T9" fmla="*/ 17 h 238"/>
                <a:gd name="T10" fmla="*/ 242 w 251"/>
                <a:gd name="T11" fmla="*/ 85 h 238"/>
                <a:gd name="T12" fmla="*/ 234 w 251"/>
                <a:gd name="T13" fmla="*/ 174 h 238"/>
                <a:gd name="T14" fmla="*/ 166 w 251"/>
                <a:gd name="T15" fmla="*/ 232 h 238"/>
                <a:gd name="T16" fmla="*/ 130 w 251"/>
                <a:gd name="T17" fmla="*/ 238 h 238"/>
                <a:gd name="T18" fmla="*/ 131 w 251"/>
                <a:gd name="T19" fmla="*/ 12 h 238"/>
                <a:gd name="T20" fmla="*/ 97 w 251"/>
                <a:gd name="T21" fmla="*/ 17 h 238"/>
                <a:gd name="T22" fmla="*/ 27 w 251"/>
                <a:gd name="T23" fmla="*/ 154 h 238"/>
                <a:gd name="T24" fmla="*/ 81 w 251"/>
                <a:gd name="T25" fmla="*/ 218 h 238"/>
                <a:gd name="T26" fmla="*/ 164 w 251"/>
                <a:gd name="T27" fmla="*/ 225 h 238"/>
                <a:gd name="T28" fmla="*/ 227 w 251"/>
                <a:gd name="T29" fmla="*/ 171 h 238"/>
                <a:gd name="T30" fmla="*/ 234 w 251"/>
                <a:gd name="T31" fmla="*/ 88 h 238"/>
                <a:gd name="T32" fmla="*/ 180 w 251"/>
                <a:gd name="T33" fmla="*/ 24 h 238"/>
                <a:gd name="T34" fmla="*/ 131 w 251"/>
                <a:gd name="T35" fmla="*/ 1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1" h="238">
                  <a:moveTo>
                    <a:pt x="130" y="238"/>
                  </a:moveTo>
                  <a:cubicBezTo>
                    <a:pt x="112" y="238"/>
                    <a:pt x="94" y="233"/>
                    <a:pt x="77" y="225"/>
                  </a:cubicBezTo>
                  <a:cubicBezTo>
                    <a:pt x="49" y="210"/>
                    <a:pt x="29" y="186"/>
                    <a:pt x="19" y="156"/>
                  </a:cubicBezTo>
                  <a:cubicBezTo>
                    <a:pt x="0" y="95"/>
                    <a:pt x="34" y="29"/>
                    <a:pt x="95" y="10"/>
                  </a:cubicBezTo>
                  <a:cubicBezTo>
                    <a:pt x="125" y="0"/>
                    <a:pt x="156" y="3"/>
                    <a:pt x="184" y="17"/>
                  </a:cubicBezTo>
                  <a:cubicBezTo>
                    <a:pt x="212" y="31"/>
                    <a:pt x="232" y="56"/>
                    <a:pt x="242" y="85"/>
                  </a:cubicBezTo>
                  <a:cubicBezTo>
                    <a:pt x="251" y="115"/>
                    <a:pt x="249" y="147"/>
                    <a:pt x="234" y="174"/>
                  </a:cubicBezTo>
                  <a:cubicBezTo>
                    <a:pt x="220" y="202"/>
                    <a:pt x="196" y="223"/>
                    <a:pt x="166" y="232"/>
                  </a:cubicBezTo>
                  <a:cubicBezTo>
                    <a:pt x="154" y="236"/>
                    <a:pt x="142" y="238"/>
                    <a:pt x="130" y="238"/>
                  </a:cubicBezTo>
                  <a:close/>
                  <a:moveTo>
                    <a:pt x="131" y="12"/>
                  </a:moveTo>
                  <a:cubicBezTo>
                    <a:pt x="119" y="12"/>
                    <a:pt x="108" y="14"/>
                    <a:pt x="97" y="17"/>
                  </a:cubicBezTo>
                  <a:cubicBezTo>
                    <a:pt x="40" y="36"/>
                    <a:pt x="9" y="97"/>
                    <a:pt x="27" y="154"/>
                  </a:cubicBezTo>
                  <a:cubicBezTo>
                    <a:pt x="36" y="182"/>
                    <a:pt x="55" y="204"/>
                    <a:pt x="81" y="218"/>
                  </a:cubicBezTo>
                  <a:cubicBezTo>
                    <a:pt x="106" y="231"/>
                    <a:pt x="136" y="233"/>
                    <a:pt x="164" y="225"/>
                  </a:cubicBezTo>
                  <a:cubicBezTo>
                    <a:pt x="191" y="216"/>
                    <a:pt x="214" y="197"/>
                    <a:pt x="227" y="171"/>
                  </a:cubicBezTo>
                  <a:cubicBezTo>
                    <a:pt x="240" y="145"/>
                    <a:pt x="243" y="116"/>
                    <a:pt x="234" y="88"/>
                  </a:cubicBezTo>
                  <a:cubicBezTo>
                    <a:pt x="225" y="60"/>
                    <a:pt x="206" y="38"/>
                    <a:pt x="180" y="24"/>
                  </a:cubicBezTo>
                  <a:cubicBezTo>
                    <a:pt x="165" y="16"/>
                    <a:pt x="148" y="12"/>
                    <a:pt x="131" y="12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sļíḑé"/>
            <p:cNvSpPr/>
            <p:nvPr/>
          </p:nvSpPr>
          <p:spPr bwMode="auto">
            <a:xfrm>
              <a:off x="3999792" y="4064090"/>
              <a:ext cx="594964" cy="592196"/>
            </a:xfrm>
            <a:custGeom>
              <a:avLst/>
              <a:gdLst>
                <a:gd name="T0" fmla="*/ 104 w 207"/>
                <a:gd name="T1" fmla="*/ 203 h 206"/>
                <a:gd name="T2" fmla="*/ 9 w 207"/>
                <a:gd name="T3" fmla="*/ 133 h 206"/>
                <a:gd name="T4" fmla="*/ 15 w 207"/>
                <a:gd name="T5" fmla="*/ 57 h 206"/>
                <a:gd name="T6" fmla="*/ 73 w 207"/>
                <a:gd name="T7" fmla="*/ 8 h 206"/>
                <a:gd name="T8" fmla="*/ 149 w 207"/>
                <a:gd name="T9" fmla="*/ 14 h 206"/>
                <a:gd name="T10" fmla="*/ 198 w 207"/>
                <a:gd name="T11" fmla="*/ 73 h 206"/>
                <a:gd name="T12" fmla="*/ 192 w 207"/>
                <a:gd name="T13" fmla="*/ 149 h 206"/>
                <a:gd name="T14" fmla="*/ 134 w 207"/>
                <a:gd name="T15" fmla="*/ 198 h 206"/>
                <a:gd name="T16" fmla="*/ 104 w 207"/>
                <a:gd name="T17" fmla="*/ 203 h 206"/>
                <a:gd name="T18" fmla="*/ 104 w 207"/>
                <a:gd name="T19" fmla="*/ 11 h 206"/>
                <a:gd name="T20" fmla="*/ 76 w 207"/>
                <a:gd name="T21" fmla="*/ 16 h 206"/>
                <a:gd name="T22" fmla="*/ 22 w 207"/>
                <a:gd name="T23" fmla="*/ 61 h 206"/>
                <a:gd name="T24" fmla="*/ 16 w 207"/>
                <a:gd name="T25" fmla="*/ 131 h 206"/>
                <a:gd name="T26" fmla="*/ 131 w 207"/>
                <a:gd name="T27" fmla="*/ 190 h 206"/>
                <a:gd name="T28" fmla="*/ 185 w 207"/>
                <a:gd name="T29" fmla="*/ 145 h 206"/>
                <a:gd name="T30" fmla="*/ 191 w 207"/>
                <a:gd name="T31" fmla="*/ 75 h 206"/>
                <a:gd name="T32" fmla="*/ 146 w 207"/>
                <a:gd name="T33" fmla="*/ 21 h 206"/>
                <a:gd name="T34" fmla="*/ 104 w 207"/>
                <a:gd name="T35" fmla="*/ 1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7" h="206">
                  <a:moveTo>
                    <a:pt x="104" y="203"/>
                  </a:moveTo>
                  <a:cubicBezTo>
                    <a:pt x="61" y="203"/>
                    <a:pt x="22" y="176"/>
                    <a:pt x="9" y="133"/>
                  </a:cubicBezTo>
                  <a:cubicBezTo>
                    <a:pt x="0" y="108"/>
                    <a:pt x="3" y="81"/>
                    <a:pt x="15" y="57"/>
                  </a:cubicBezTo>
                  <a:cubicBezTo>
                    <a:pt x="27" y="34"/>
                    <a:pt x="48" y="16"/>
                    <a:pt x="73" y="8"/>
                  </a:cubicBezTo>
                  <a:cubicBezTo>
                    <a:pt x="99" y="0"/>
                    <a:pt x="126" y="2"/>
                    <a:pt x="149" y="14"/>
                  </a:cubicBezTo>
                  <a:cubicBezTo>
                    <a:pt x="173" y="27"/>
                    <a:pt x="190" y="47"/>
                    <a:pt x="198" y="73"/>
                  </a:cubicBezTo>
                  <a:cubicBezTo>
                    <a:pt x="207" y="98"/>
                    <a:pt x="204" y="125"/>
                    <a:pt x="192" y="149"/>
                  </a:cubicBezTo>
                  <a:cubicBezTo>
                    <a:pt x="180" y="172"/>
                    <a:pt x="159" y="190"/>
                    <a:pt x="134" y="198"/>
                  </a:cubicBezTo>
                  <a:cubicBezTo>
                    <a:pt x="124" y="201"/>
                    <a:pt x="114" y="203"/>
                    <a:pt x="104" y="203"/>
                  </a:cubicBezTo>
                  <a:close/>
                  <a:moveTo>
                    <a:pt x="104" y="11"/>
                  </a:moveTo>
                  <a:cubicBezTo>
                    <a:pt x="94" y="11"/>
                    <a:pt x="85" y="13"/>
                    <a:pt x="76" y="16"/>
                  </a:cubicBezTo>
                  <a:cubicBezTo>
                    <a:pt x="52" y="23"/>
                    <a:pt x="33" y="39"/>
                    <a:pt x="22" y="61"/>
                  </a:cubicBezTo>
                  <a:cubicBezTo>
                    <a:pt x="11" y="83"/>
                    <a:pt x="9" y="107"/>
                    <a:pt x="16" y="131"/>
                  </a:cubicBezTo>
                  <a:cubicBezTo>
                    <a:pt x="32" y="179"/>
                    <a:pt x="83" y="206"/>
                    <a:pt x="131" y="190"/>
                  </a:cubicBezTo>
                  <a:cubicBezTo>
                    <a:pt x="155" y="183"/>
                    <a:pt x="174" y="167"/>
                    <a:pt x="185" y="145"/>
                  </a:cubicBezTo>
                  <a:cubicBezTo>
                    <a:pt x="196" y="123"/>
                    <a:pt x="198" y="98"/>
                    <a:pt x="191" y="75"/>
                  </a:cubicBezTo>
                  <a:cubicBezTo>
                    <a:pt x="183" y="52"/>
                    <a:pt x="167" y="33"/>
                    <a:pt x="146" y="21"/>
                  </a:cubicBezTo>
                  <a:cubicBezTo>
                    <a:pt x="132" y="15"/>
                    <a:pt x="118" y="11"/>
                    <a:pt x="104" y="11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sḷïďé"/>
            <p:cNvSpPr/>
            <p:nvPr/>
          </p:nvSpPr>
          <p:spPr bwMode="auto">
            <a:xfrm>
              <a:off x="3659417" y="4376792"/>
              <a:ext cx="368047" cy="268425"/>
            </a:xfrm>
            <a:custGeom>
              <a:avLst/>
              <a:gdLst>
                <a:gd name="T0" fmla="*/ 38 w 266"/>
                <a:gd name="T1" fmla="*/ 194 h 194"/>
                <a:gd name="T2" fmla="*/ 0 w 266"/>
                <a:gd name="T3" fmla="*/ 73 h 194"/>
                <a:gd name="T4" fmla="*/ 227 w 266"/>
                <a:gd name="T5" fmla="*/ 0 h 194"/>
                <a:gd name="T6" fmla="*/ 266 w 266"/>
                <a:gd name="T7" fmla="*/ 121 h 194"/>
                <a:gd name="T8" fmla="*/ 38 w 266"/>
                <a:gd name="T9" fmla="*/ 194 h 194"/>
                <a:gd name="T10" fmla="*/ 21 w 266"/>
                <a:gd name="T11" fmla="*/ 83 h 194"/>
                <a:gd name="T12" fmla="*/ 48 w 266"/>
                <a:gd name="T13" fmla="*/ 173 h 194"/>
                <a:gd name="T14" fmla="*/ 246 w 266"/>
                <a:gd name="T15" fmla="*/ 110 h 194"/>
                <a:gd name="T16" fmla="*/ 217 w 266"/>
                <a:gd name="T17" fmla="*/ 21 h 194"/>
                <a:gd name="T18" fmla="*/ 21 w 266"/>
                <a:gd name="T19" fmla="*/ 8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194">
                  <a:moveTo>
                    <a:pt x="38" y="194"/>
                  </a:moveTo>
                  <a:lnTo>
                    <a:pt x="0" y="73"/>
                  </a:lnTo>
                  <a:lnTo>
                    <a:pt x="227" y="0"/>
                  </a:lnTo>
                  <a:lnTo>
                    <a:pt x="266" y="121"/>
                  </a:lnTo>
                  <a:lnTo>
                    <a:pt x="38" y="194"/>
                  </a:lnTo>
                  <a:close/>
                  <a:moveTo>
                    <a:pt x="21" y="83"/>
                  </a:moveTo>
                  <a:lnTo>
                    <a:pt x="48" y="173"/>
                  </a:lnTo>
                  <a:lnTo>
                    <a:pt x="246" y="110"/>
                  </a:lnTo>
                  <a:lnTo>
                    <a:pt x="217" y="21"/>
                  </a:lnTo>
                  <a:lnTo>
                    <a:pt x="21" y="83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Sḻiḓé"/>
            <p:cNvSpPr/>
            <p:nvPr/>
          </p:nvSpPr>
          <p:spPr bwMode="auto">
            <a:xfrm>
              <a:off x="3211119" y="4506854"/>
              <a:ext cx="500876" cy="229684"/>
            </a:xfrm>
            <a:custGeom>
              <a:avLst/>
              <a:gdLst>
                <a:gd name="T0" fmla="*/ 19 w 174"/>
                <a:gd name="T1" fmla="*/ 80 h 80"/>
                <a:gd name="T2" fmla="*/ 3 w 174"/>
                <a:gd name="T3" fmla="*/ 69 h 80"/>
                <a:gd name="T4" fmla="*/ 3 w 174"/>
                <a:gd name="T5" fmla="*/ 69 h 80"/>
                <a:gd name="T6" fmla="*/ 14 w 174"/>
                <a:gd name="T7" fmla="*/ 48 h 80"/>
                <a:gd name="T8" fmla="*/ 164 w 174"/>
                <a:gd name="T9" fmla="*/ 0 h 80"/>
                <a:gd name="T10" fmla="*/ 174 w 174"/>
                <a:gd name="T11" fmla="*/ 31 h 80"/>
                <a:gd name="T12" fmla="*/ 24 w 174"/>
                <a:gd name="T13" fmla="*/ 79 h 80"/>
                <a:gd name="T14" fmla="*/ 19 w 174"/>
                <a:gd name="T15" fmla="*/ 80 h 80"/>
                <a:gd name="T16" fmla="*/ 10 w 174"/>
                <a:gd name="T17" fmla="*/ 66 h 80"/>
                <a:gd name="T18" fmla="*/ 21 w 174"/>
                <a:gd name="T19" fmla="*/ 72 h 80"/>
                <a:gd name="T20" fmla="*/ 164 w 174"/>
                <a:gd name="T21" fmla="*/ 26 h 80"/>
                <a:gd name="T22" fmla="*/ 159 w 174"/>
                <a:gd name="T23" fmla="*/ 10 h 80"/>
                <a:gd name="T24" fmla="*/ 16 w 174"/>
                <a:gd name="T25" fmla="*/ 55 h 80"/>
                <a:gd name="T26" fmla="*/ 10 w 174"/>
                <a:gd name="T27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80">
                  <a:moveTo>
                    <a:pt x="19" y="80"/>
                  </a:moveTo>
                  <a:cubicBezTo>
                    <a:pt x="12" y="80"/>
                    <a:pt x="5" y="76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0" y="60"/>
                    <a:pt x="5" y="51"/>
                    <a:pt x="14" y="48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2" y="80"/>
                    <a:pt x="20" y="80"/>
                    <a:pt x="19" y="80"/>
                  </a:cubicBezTo>
                  <a:close/>
                  <a:moveTo>
                    <a:pt x="10" y="66"/>
                  </a:moveTo>
                  <a:cubicBezTo>
                    <a:pt x="12" y="71"/>
                    <a:pt x="17" y="73"/>
                    <a:pt x="21" y="72"/>
                  </a:cubicBezTo>
                  <a:cubicBezTo>
                    <a:pt x="164" y="26"/>
                    <a:pt x="164" y="26"/>
                    <a:pt x="164" y="26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1" y="57"/>
                    <a:pt x="9" y="62"/>
                    <a:pt x="10" y="66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sļîḋê"/>
            <p:cNvSpPr/>
            <p:nvPr/>
          </p:nvSpPr>
          <p:spPr bwMode="auto">
            <a:xfrm>
              <a:off x="9066668" y="2604353"/>
              <a:ext cx="442764" cy="370815"/>
            </a:xfrm>
            <a:custGeom>
              <a:avLst/>
              <a:gdLst>
                <a:gd name="T0" fmla="*/ 134 w 154"/>
                <a:gd name="T1" fmla="*/ 129 h 129"/>
                <a:gd name="T2" fmla="*/ 0 w 154"/>
                <a:gd name="T3" fmla="*/ 112 h 129"/>
                <a:gd name="T4" fmla="*/ 14 w 154"/>
                <a:gd name="T5" fmla="*/ 0 h 129"/>
                <a:gd name="T6" fmla="*/ 148 w 154"/>
                <a:gd name="T7" fmla="*/ 17 h 129"/>
                <a:gd name="T8" fmla="*/ 149 w 154"/>
                <a:gd name="T9" fmla="*/ 20 h 129"/>
                <a:gd name="T10" fmla="*/ 152 w 154"/>
                <a:gd name="T11" fmla="*/ 74 h 129"/>
                <a:gd name="T12" fmla="*/ 136 w 154"/>
                <a:gd name="T13" fmla="*/ 126 h 129"/>
                <a:gd name="T14" fmla="*/ 134 w 154"/>
                <a:gd name="T15" fmla="*/ 129 h 129"/>
                <a:gd name="T16" fmla="*/ 9 w 154"/>
                <a:gd name="T17" fmla="*/ 105 h 129"/>
                <a:gd name="T18" fmla="*/ 130 w 154"/>
                <a:gd name="T19" fmla="*/ 120 h 129"/>
                <a:gd name="T20" fmla="*/ 144 w 154"/>
                <a:gd name="T21" fmla="*/ 73 h 129"/>
                <a:gd name="T22" fmla="*/ 142 w 154"/>
                <a:gd name="T23" fmla="*/ 24 h 129"/>
                <a:gd name="T24" fmla="*/ 21 w 154"/>
                <a:gd name="T25" fmla="*/ 9 h 129"/>
                <a:gd name="T26" fmla="*/ 9 w 154"/>
                <a:gd name="T27" fmla="*/ 10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4" h="129">
                  <a:moveTo>
                    <a:pt x="134" y="129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53" y="38"/>
                    <a:pt x="154" y="56"/>
                    <a:pt x="152" y="74"/>
                  </a:cubicBezTo>
                  <a:cubicBezTo>
                    <a:pt x="150" y="92"/>
                    <a:pt x="144" y="110"/>
                    <a:pt x="136" y="126"/>
                  </a:cubicBezTo>
                  <a:lnTo>
                    <a:pt x="134" y="129"/>
                  </a:lnTo>
                  <a:close/>
                  <a:moveTo>
                    <a:pt x="9" y="105"/>
                  </a:moveTo>
                  <a:cubicBezTo>
                    <a:pt x="130" y="120"/>
                    <a:pt x="130" y="120"/>
                    <a:pt x="130" y="120"/>
                  </a:cubicBezTo>
                  <a:cubicBezTo>
                    <a:pt x="137" y="105"/>
                    <a:pt x="142" y="89"/>
                    <a:pt x="144" y="73"/>
                  </a:cubicBezTo>
                  <a:cubicBezTo>
                    <a:pt x="146" y="57"/>
                    <a:pt x="145" y="40"/>
                    <a:pt x="142" y="24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9" y="10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1ïḓe"/>
            <p:cNvSpPr/>
            <p:nvPr/>
          </p:nvSpPr>
          <p:spPr bwMode="auto">
            <a:xfrm>
              <a:off x="8255857" y="2322091"/>
              <a:ext cx="874458" cy="687668"/>
            </a:xfrm>
            <a:custGeom>
              <a:avLst/>
              <a:gdLst>
                <a:gd name="T0" fmla="*/ 0 w 304"/>
                <a:gd name="T1" fmla="*/ 239 h 239"/>
                <a:gd name="T2" fmla="*/ 30 w 304"/>
                <a:gd name="T3" fmla="*/ 0 h 239"/>
                <a:gd name="T4" fmla="*/ 35 w 304"/>
                <a:gd name="T5" fmla="*/ 3 h 239"/>
                <a:gd name="T6" fmla="*/ 130 w 304"/>
                <a:gd name="T7" fmla="*/ 46 h 239"/>
                <a:gd name="T8" fmla="*/ 219 w 304"/>
                <a:gd name="T9" fmla="*/ 77 h 239"/>
                <a:gd name="T10" fmla="*/ 304 w 304"/>
                <a:gd name="T11" fmla="*/ 100 h 239"/>
                <a:gd name="T12" fmla="*/ 303 w 304"/>
                <a:gd name="T13" fmla="*/ 103 h 239"/>
                <a:gd name="T14" fmla="*/ 290 w 304"/>
                <a:gd name="T15" fmla="*/ 210 h 239"/>
                <a:gd name="T16" fmla="*/ 286 w 304"/>
                <a:gd name="T17" fmla="*/ 211 h 239"/>
                <a:gd name="T18" fmla="*/ 202 w 304"/>
                <a:gd name="T19" fmla="*/ 211 h 239"/>
                <a:gd name="T20" fmla="*/ 108 w 304"/>
                <a:gd name="T21" fmla="*/ 220 h 239"/>
                <a:gd name="T22" fmla="*/ 6 w 304"/>
                <a:gd name="T23" fmla="*/ 238 h 239"/>
                <a:gd name="T24" fmla="*/ 0 w 304"/>
                <a:gd name="T25" fmla="*/ 239 h 239"/>
                <a:gd name="T26" fmla="*/ 37 w 304"/>
                <a:gd name="T27" fmla="*/ 13 h 239"/>
                <a:gd name="T28" fmla="*/ 10 w 304"/>
                <a:gd name="T29" fmla="*/ 229 h 239"/>
                <a:gd name="T30" fmla="*/ 107 w 304"/>
                <a:gd name="T31" fmla="*/ 212 h 239"/>
                <a:gd name="T32" fmla="*/ 202 w 304"/>
                <a:gd name="T33" fmla="*/ 203 h 239"/>
                <a:gd name="T34" fmla="*/ 283 w 304"/>
                <a:gd name="T35" fmla="*/ 203 h 239"/>
                <a:gd name="T36" fmla="*/ 295 w 304"/>
                <a:gd name="T37" fmla="*/ 106 h 239"/>
                <a:gd name="T38" fmla="*/ 217 w 304"/>
                <a:gd name="T39" fmla="*/ 85 h 239"/>
                <a:gd name="T40" fmla="*/ 127 w 304"/>
                <a:gd name="T41" fmla="*/ 53 h 239"/>
                <a:gd name="T42" fmla="*/ 37 w 304"/>
                <a:gd name="T43" fmla="*/ 1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4" h="239">
                  <a:moveTo>
                    <a:pt x="0" y="239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66" y="19"/>
                    <a:pt x="98" y="33"/>
                    <a:pt x="130" y="46"/>
                  </a:cubicBezTo>
                  <a:cubicBezTo>
                    <a:pt x="159" y="58"/>
                    <a:pt x="189" y="68"/>
                    <a:pt x="219" y="77"/>
                  </a:cubicBezTo>
                  <a:cubicBezTo>
                    <a:pt x="304" y="100"/>
                    <a:pt x="304" y="100"/>
                    <a:pt x="304" y="100"/>
                  </a:cubicBezTo>
                  <a:cubicBezTo>
                    <a:pt x="303" y="103"/>
                    <a:pt x="303" y="103"/>
                    <a:pt x="303" y="103"/>
                  </a:cubicBezTo>
                  <a:cubicBezTo>
                    <a:pt x="290" y="210"/>
                    <a:pt x="290" y="210"/>
                    <a:pt x="290" y="210"/>
                  </a:cubicBezTo>
                  <a:cubicBezTo>
                    <a:pt x="286" y="211"/>
                    <a:pt x="286" y="211"/>
                    <a:pt x="286" y="211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71" y="213"/>
                    <a:pt x="139" y="216"/>
                    <a:pt x="108" y="220"/>
                  </a:cubicBezTo>
                  <a:cubicBezTo>
                    <a:pt x="74" y="224"/>
                    <a:pt x="40" y="230"/>
                    <a:pt x="6" y="238"/>
                  </a:cubicBezTo>
                  <a:lnTo>
                    <a:pt x="0" y="239"/>
                  </a:lnTo>
                  <a:close/>
                  <a:moveTo>
                    <a:pt x="37" y="13"/>
                  </a:moveTo>
                  <a:cubicBezTo>
                    <a:pt x="10" y="229"/>
                    <a:pt x="10" y="229"/>
                    <a:pt x="10" y="229"/>
                  </a:cubicBezTo>
                  <a:cubicBezTo>
                    <a:pt x="42" y="222"/>
                    <a:pt x="75" y="216"/>
                    <a:pt x="107" y="212"/>
                  </a:cubicBezTo>
                  <a:cubicBezTo>
                    <a:pt x="138" y="208"/>
                    <a:pt x="170" y="205"/>
                    <a:pt x="202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95" y="106"/>
                    <a:pt x="295" y="106"/>
                    <a:pt x="295" y="106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186" y="76"/>
                    <a:pt x="156" y="65"/>
                    <a:pt x="127" y="53"/>
                  </a:cubicBezTo>
                  <a:cubicBezTo>
                    <a:pt x="97" y="41"/>
                    <a:pt x="66" y="27"/>
                    <a:pt x="37" y="13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ŝľîḋê"/>
            <p:cNvSpPr/>
            <p:nvPr/>
          </p:nvSpPr>
          <p:spPr bwMode="auto">
            <a:xfrm>
              <a:off x="8229568" y="2308255"/>
              <a:ext cx="138364" cy="715340"/>
            </a:xfrm>
            <a:custGeom>
              <a:avLst/>
              <a:gdLst>
                <a:gd name="T0" fmla="*/ 10 w 48"/>
                <a:gd name="T1" fmla="*/ 249 h 249"/>
                <a:gd name="T2" fmla="*/ 9 w 48"/>
                <a:gd name="T3" fmla="*/ 249 h 249"/>
                <a:gd name="T4" fmla="*/ 7 w 48"/>
                <a:gd name="T5" fmla="*/ 249 h 249"/>
                <a:gd name="T6" fmla="*/ 0 w 48"/>
                <a:gd name="T7" fmla="*/ 240 h 249"/>
                <a:gd name="T8" fmla="*/ 29 w 48"/>
                <a:gd name="T9" fmla="*/ 7 h 249"/>
                <a:gd name="T10" fmla="*/ 39 w 48"/>
                <a:gd name="T11" fmla="*/ 0 h 249"/>
                <a:gd name="T12" fmla="*/ 40 w 48"/>
                <a:gd name="T13" fmla="*/ 0 h 249"/>
                <a:gd name="T14" fmla="*/ 47 w 48"/>
                <a:gd name="T15" fmla="*/ 10 h 249"/>
                <a:gd name="T16" fmla="*/ 18 w 48"/>
                <a:gd name="T17" fmla="*/ 242 h 249"/>
                <a:gd name="T18" fmla="*/ 10 w 48"/>
                <a:gd name="T19" fmla="*/ 249 h 249"/>
                <a:gd name="T20" fmla="*/ 38 w 48"/>
                <a:gd name="T21" fmla="*/ 8 h 249"/>
                <a:gd name="T22" fmla="*/ 8 w 48"/>
                <a:gd name="T23" fmla="*/ 241 h 249"/>
                <a:gd name="T24" fmla="*/ 8 w 48"/>
                <a:gd name="T25" fmla="*/ 245 h 249"/>
                <a:gd name="T26" fmla="*/ 8 w 48"/>
                <a:gd name="T27" fmla="*/ 241 h 249"/>
                <a:gd name="T28" fmla="*/ 10 w 48"/>
                <a:gd name="T29" fmla="*/ 241 h 249"/>
                <a:gd name="T30" fmla="*/ 39 w 48"/>
                <a:gd name="T31" fmla="*/ 9 h 249"/>
                <a:gd name="T32" fmla="*/ 38 w 48"/>
                <a:gd name="T33" fmla="*/ 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49">
                  <a:moveTo>
                    <a:pt x="10" y="249"/>
                  </a:moveTo>
                  <a:cubicBezTo>
                    <a:pt x="9" y="249"/>
                    <a:pt x="9" y="249"/>
                    <a:pt x="9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3" y="248"/>
                    <a:pt x="0" y="244"/>
                    <a:pt x="0" y="240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3"/>
                    <a:pt x="34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4" y="1"/>
                    <a:pt x="48" y="5"/>
                    <a:pt x="47" y="10"/>
                  </a:cubicBezTo>
                  <a:cubicBezTo>
                    <a:pt x="18" y="242"/>
                    <a:pt x="18" y="242"/>
                    <a:pt x="18" y="242"/>
                  </a:cubicBezTo>
                  <a:cubicBezTo>
                    <a:pt x="17" y="246"/>
                    <a:pt x="14" y="249"/>
                    <a:pt x="10" y="249"/>
                  </a:cubicBezTo>
                  <a:close/>
                  <a:moveTo>
                    <a:pt x="38" y="8"/>
                  </a:moveTo>
                  <a:cubicBezTo>
                    <a:pt x="8" y="241"/>
                    <a:pt x="8" y="241"/>
                    <a:pt x="8" y="241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8" y="241"/>
                    <a:pt x="8" y="241"/>
                    <a:pt x="8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39" y="9"/>
                    <a:pt x="39" y="9"/>
                    <a:pt x="39" y="9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ļíḍé"/>
            <p:cNvSpPr/>
            <p:nvPr/>
          </p:nvSpPr>
          <p:spPr bwMode="auto">
            <a:xfrm>
              <a:off x="8210197" y="2543473"/>
              <a:ext cx="101006" cy="239370"/>
            </a:xfrm>
            <a:custGeom>
              <a:avLst/>
              <a:gdLst>
                <a:gd name="T0" fmla="*/ 25 w 35"/>
                <a:gd name="T1" fmla="*/ 83 h 83"/>
                <a:gd name="T2" fmla="*/ 19 w 35"/>
                <a:gd name="T3" fmla="*/ 83 h 83"/>
                <a:gd name="T4" fmla="*/ 1 w 35"/>
                <a:gd name="T5" fmla="*/ 60 h 83"/>
                <a:gd name="T6" fmla="*/ 7 w 35"/>
                <a:gd name="T7" fmla="*/ 19 h 83"/>
                <a:gd name="T8" fmla="*/ 29 w 35"/>
                <a:gd name="T9" fmla="*/ 1 h 83"/>
                <a:gd name="T10" fmla="*/ 35 w 35"/>
                <a:gd name="T11" fmla="*/ 2 h 83"/>
                <a:gd name="T12" fmla="*/ 25 w 35"/>
                <a:gd name="T13" fmla="*/ 83 h 83"/>
                <a:gd name="T14" fmla="*/ 26 w 35"/>
                <a:gd name="T15" fmla="*/ 9 h 83"/>
                <a:gd name="T16" fmla="*/ 15 w 35"/>
                <a:gd name="T17" fmla="*/ 20 h 83"/>
                <a:gd name="T18" fmla="*/ 9 w 35"/>
                <a:gd name="T19" fmla="*/ 61 h 83"/>
                <a:gd name="T20" fmla="*/ 18 w 35"/>
                <a:gd name="T21" fmla="*/ 74 h 83"/>
                <a:gd name="T22" fmla="*/ 26 w 35"/>
                <a:gd name="T23" fmla="*/ 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83">
                  <a:moveTo>
                    <a:pt x="25" y="83"/>
                  </a:moveTo>
                  <a:cubicBezTo>
                    <a:pt x="19" y="83"/>
                    <a:pt x="19" y="83"/>
                    <a:pt x="19" y="83"/>
                  </a:cubicBezTo>
                  <a:cubicBezTo>
                    <a:pt x="8" y="81"/>
                    <a:pt x="0" y="71"/>
                    <a:pt x="1" y="6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8"/>
                    <a:pt x="18" y="0"/>
                    <a:pt x="29" y="1"/>
                  </a:cubicBezTo>
                  <a:cubicBezTo>
                    <a:pt x="35" y="2"/>
                    <a:pt x="35" y="2"/>
                    <a:pt x="35" y="2"/>
                  </a:cubicBezTo>
                  <a:lnTo>
                    <a:pt x="25" y="83"/>
                  </a:lnTo>
                  <a:close/>
                  <a:moveTo>
                    <a:pt x="26" y="9"/>
                  </a:moveTo>
                  <a:cubicBezTo>
                    <a:pt x="20" y="9"/>
                    <a:pt x="15" y="14"/>
                    <a:pt x="15" y="2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7"/>
                    <a:pt x="12" y="73"/>
                    <a:pt x="18" y="74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sļíḋè"/>
            <p:cNvSpPr/>
            <p:nvPr/>
          </p:nvSpPr>
          <p:spPr bwMode="auto">
            <a:xfrm>
              <a:off x="9178743" y="2919822"/>
              <a:ext cx="210313" cy="362513"/>
            </a:xfrm>
            <a:custGeom>
              <a:avLst/>
              <a:gdLst>
                <a:gd name="T0" fmla="*/ 120 w 152"/>
                <a:gd name="T1" fmla="*/ 262 h 262"/>
                <a:gd name="T2" fmla="*/ 0 w 152"/>
                <a:gd name="T3" fmla="*/ 247 h 262"/>
                <a:gd name="T4" fmla="*/ 31 w 152"/>
                <a:gd name="T5" fmla="*/ 0 h 262"/>
                <a:gd name="T6" fmla="*/ 152 w 152"/>
                <a:gd name="T7" fmla="*/ 17 h 262"/>
                <a:gd name="T8" fmla="*/ 120 w 152"/>
                <a:gd name="T9" fmla="*/ 262 h 262"/>
                <a:gd name="T10" fmla="*/ 19 w 152"/>
                <a:gd name="T11" fmla="*/ 233 h 262"/>
                <a:gd name="T12" fmla="*/ 106 w 152"/>
                <a:gd name="T13" fmla="*/ 243 h 262"/>
                <a:gd name="T14" fmla="*/ 133 w 152"/>
                <a:gd name="T15" fmla="*/ 31 h 262"/>
                <a:gd name="T16" fmla="*/ 46 w 152"/>
                <a:gd name="T17" fmla="*/ 19 h 262"/>
                <a:gd name="T18" fmla="*/ 19 w 152"/>
                <a:gd name="T19" fmla="*/ 233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262">
                  <a:moveTo>
                    <a:pt x="120" y="262"/>
                  </a:moveTo>
                  <a:lnTo>
                    <a:pt x="0" y="247"/>
                  </a:lnTo>
                  <a:lnTo>
                    <a:pt x="31" y="0"/>
                  </a:lnTo>
                  <a:lnTo>
                    <a:pt x="152" y="17"/>
                  </a:lnTo>
                  <a:lnTo>
                    <a:pt x="120" y="262"/>
                  </a:lnTo>
                  <a:close/>
                  <a:moveTo>
                    <a:pt x="19" y="233"/>
                  </a:moveTo>
                  <a:lnTo>
                    <a:pt x="106" y="243"/>
                  </a:lnTo>
                  <a:lnTo>
                    <a:pt x="133" y="31"/>
                  </a:lnTo>
                  <a:lnTo>
                    <a:pt x="46" y="19"/>
                  </a:lnTo>
                  <a:lnTo>
                    <a:pt x="19" y="233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ṡļiḋé"/>
            <p:cNvSpPr/>
            <p:nvPr/>
          </p:nvSpPr>
          <p:spPr bwMode="auto">
            <a:xfrm>
              <a:off x="9207798" y="2919822"/>
              <a:ext cx="181257" cy="130062"/>
            </a:xfrm>
            <a:custGeom>
              <a:avLst/>
              <a:gdLst>
                <a:gd name="T0" fmla="*/ 120 w 131"/>
                <a:gd name="T1" fmla="*/ 94 h 94"/>
                <a:gd name="T2" fmla="*/ 0 w 131"/>
                <a:gd name="T3" fmla="*/ 79 h 94"/>
                <a:gd name="T4" fmla="*/ 10 w 131"/>
                <a:gd name="T5" fmla="*/ 0 h 94"/>
                <a:gd name="T6" fmla="*/ 131 w 131"/>
                <a:gd name="T7" fmla="*/ 17 h 94"/>
                <a:gd name="T8" fmla="*/ 120 w 131"/>
                <a:gd name="T9" fmla="*/ 94 h 94"/>
                <a:gd name="T10" fmla="*/ 18 w 131"/>
                <a:gd name="T11" fmla="*/ 65 h 94"/>
                <a:gd name="T12" fmla="*/ 106 w 131"/>
                <a:gd name="T13" fmla="*/ 75 h 94"/>
                <a:gd name="T14" fmla="*/ 112 w 131"/>
                <a:gd name="T15" fmla="*/ 31 h 94"/>
                <a:gd name="T16" fmla="*/ 25 w 131"/>
                <a:gd name="T17" fmla="*/ 19 h 94"/>
                <a:gd name="T18" fmla="*/ 18 w 131"/>
                <a:gd name="T19" fmla="*/ 6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94">
                  <a:moveTo>
                    <a:pt x="120" y="94"/>
                  </a:moveTo>
                  <a:lnTo>
                    <a:pt x="0" y="79"/>
                  </a:lnTo>
                  <a:lnTo>
                    <a:pt x="10" y="0"/>
                  </a:lnTo>
                  <a:lnTo>
                    <a:pt x="131" y="17"/>
                  </a:lnTo>
                  <a:lnTo>
                    <a:pt x="120" y="94"/>
                  </a:lnTo>
                  <a:close/>
                  <a:moveTo>
                    <a:pt x="18" y="65"/>
                  </a:moveTo>
                  <a:lnTo>
                    <a:pt x="106" y="75"/>
                  </a:lnTo>
                  <a:lnTo>
                    <a:pt x="112" y="31"/>
                  </a:lnTo>
                  <a:lnTo>
                    <a:pt x="25" y="19"/>
                  </a:lnTo>
                  <a:lnTo>
                    <a:pt x="18" y="65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$ḻïḋé"/>
            <p:cNvSpPr/>
            <p:nvPr/>
          </p:nvSpPr>
          <p:spPr bwMode="auto">
            <a:xfrm>
              <a:off x="8634973" y="3247745"/>
              <a:ext cx="882760" cy="1218984"/>
            </a:xfrm>
            <a:custGeom>
              <a:avLst/>
              <a:gdLst>
                <a:gd name="T0" fmla="*/ 274 w 307"/>
                <a:gd name="T1" fmla="*/ 421 h 424"/>
                <a:gd name="T2" fmla="*/ 287 w 307"/>
                <a:gd name="T3" fmla="*/ 409 h 424"/>
                <a:gd name="T4" fmla="*/ 297 w 307"/>
                <a:gd name="T5" fmla="*/ 378 h 424"/>
                <a:gd name="T6" fmla="*/ 293 w 307"/>
                <a:gd name="T7" fmla="*/ 361 h 424"/>
                <a:gd name="T8" fmla="*/ 297 w 307"/>
                <a:gd name="T9" fmla="*/ 378 h 424"/>
                <a:gd name="T10" fmla="*/ 298 w 307"/>
                <a:gd name="T11" fmla="*/ 329 h 424"/>
                <a:gd name="T12" fmla="*/ 307 w 307"/>
                <a:gd name="T13" fmla="*/ 314 h 424"/>
                <a:gd name="T14" fmla="*/ 299 w 307"/>
                <a:gd name="T15" fmla="*/ 282 h 424"/>
                <a:gd name="T16" fmla="*/ 305 w 307"/>
                <a:gd name="T17" fmla="*/ 265 h 424"/>
                <a:gd name="T18" fmla="*/ 299 w 307"/>
                <a:gd name="T19" fmla="*/ 282 h 424"/>
                <a:gd name="T20" fmla="*/ 288 w 307"/>
                <a:gd name="T21" fmla="*/ 220 h 424"/>
                <a:gd name="T22" fmla="*/ 300 w 307"/>
                <a:gd name="T23" fmla="*/ 234 h 424"/>
                <a:gd name="T24" fmla="*/ 277 w 307"/>
                <a:gd name="T25" fmla="*/ 191 h 424"/>
                <a:gd name="T26" fmla="*/ 277 w 307"/>
                <a:gd name="T27" fmla="*/ 173 h 424"/>
                <a:gd name="T28" fmla="*/ 277 w 307"/>
                <a:gd name="T29" fmla="*/ 191 h 424"/>
                <a:gd name="T30" fmla="*/ 245 w 307"/>
                <a:gd name="T31" fmla="*/ 136 h 424"/>
                <a:gd name="T32" fmla="*/ 261 w 307"/>
                <a:gd name="T33" fmla="*/ 145 h 424"/>
                <a:gd name="T34" fmla="*/ 225 w 307"/>
                <a:gd name="T35" fmla="*/ 112 h 424"/>
                <a:gd name="T36" fmla="*/ 219 w 307"/>
                <a:gd name="T37" fmla="*/ 95 h 424"/>
                <a:gd name="T38" fmla="*/ 225 w 307"/>
                <a:gd name="T39" fmla="*/ 112 h 424"/>
                <a:gd name="T40" fmla="*/ 177 w 307"/>
                <a:gd name="T41" fmla="*/ 71 h 424"/>
                <a:gd name="T42" fmla="*/ 195 w 307"/>
                <a:gd name="T43" fmla="*/ 74 h 424"/>
                <a:gd name="T44" fmla="*/ 150 w 307"/>
                <a:gd name="T45" fmla="*/ 54 h 424"/>
                <a:gd name="T46" fmla="*/ 140 w 307"/>
                <a:gd name="T47" fmla="*/ 39 h 424"/>
                <a:gd name="T48" fmla="*/ 150 w 307"/>
                <a:gd name="T49" fmla="*/ 54 h 424"/>
                <a:gd name="T50" fmla="*/ 93 w 307"/>
                <a:gd name="T51" fmla="*/ 27 h 424"/>
                <a:gd name="T52" fmla="*/ 111 w 307"/>
                <a:gd name="T53" fmla="*/ 25 h 424"/>
                <a:gd name="T54" fmla="*/ 63 w 307"/>
                <a:gd name="T55" fmla="*/ 18 h 424"/>
                <a:gd name="T56" fmla="*/ 49 w 307"/>
                <a:gd name="T57" fmla="*/ 7 h 424"/>
                <a:gd name="T58" fmla="*/ 63 w 307"/>
                <a:gd name="T59" fmla="*/ 18 h 424"/>
                <a:gd name="T60" fmla="*/ 0 w 307"/>
                <a:gd name="T61" fmla="*/ 8 h 424"/>
                <a:gd name="T62" fmla="*/ 17 w 307"/>
                <a:gd name="T63" fmla="*/ 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424">
                  <a:moveTo>
                    <a:pt x="281" y="424"/>
                  </a:moveTo>
                  <a:cubicBezTo>
                    <a:pt x="274" y="421"/>
                    <a:pt x="274" y="421"/>
                    <a:pt x="274" y="421"/>
                  </a:cubicBezTo>
                  <a:cubicBezTo>
                    <a:pt x="276" y="416"/>
                    <a:pt x="278" y="411"/>
                    <a:pt x="280" y="406"/>
                  </a:cubicBezTo>
                  <a:cubicBezTo>
                    <a:pt x="287" y="409"/>
                    <a:pt x="287" y="409"/>
                    <a:pt x="287" y="409"/>
                  </a:cubicBezTo>
                  <a:cubicBezTo>
                    <a:pt x="286" y="414"/>
                    <a:pt x="284" y="419"/>
                    <a:pt x="281" y="424"/>
                  </a:cubicBezTo>
                  <a:close/>
                  <a:moveTo>
                    <a:pt x="297" y="378"/>
                  </a:moveTo>
                  <a:cubicBezTo>
                    <a:pt x="289" y="376"/>
                    <a:pt x="289" y="376"/>
                    <a:pt x="289" y="376"/>
                  </a:cubicBezTo>
                  <a:cubicBezTo>
                    <a:pt x="291" y="371"/>
                    <a:pt x="292" y="366"/>
                    <a:pt x="293" y="361"/>
                  </a:cubicBezTo>
                  <a:cubicBezTo>
                    <a:pt x="301" y="362"/>
                    <a:pt x="301" y="362"/>
                    <a:pt x="301" y="362"/>
                  </a:cubicBezTo>
                  <a:cubicBezTo>
                    <a:pt x="300" y="367"/>
                    <a:pt x="298" y="373"/>
                    <a:pt x="297" y="378"/>
                  </a:cubicBezTo>
                  <a:close/>
                  <a:moveTo>
                    <a:pt x="306" y="330"/>
                  </a:moveTo>
                  <a:cubicBezTo>
                    <a:pt x="298" y="329"/>
                    <a:pt x="298" y="329"/>
                    <a:pt x="298" y="329"/>
                  </a:cubicBezTo>
                  <a:cubicBezTo>
                    <a:pt x="298" y="324"/>
                    <a:pt x="299" y="319"/>
                    <a:pt x="299" y="314"/>
                  </a:cubicBezTo>
                  <a:cubicBezTo>
                    <a:pt x="307" y="314"/>
                    <a:pt x="307" y="314"/>
                    <a:pt x="307" y="314"/>
                  </a:cubicBezTo>
                  <a:cubicBezTo>
                    <a:pt x="307" y="319"/>
                    <a:pt x="306" y="325"/>
                    <a:pt x="306" y="330"/>
                  </a:cubicBezTo>
                  <a:close/>
                  <a:moveTo>
                    <a:pt x="299" y="282"/>
                  </a:moveTo>
                  <a:cubicBezTo>
                    <a:pt x="298" y="277"/>
                    <a:pt x="298" y="272"/>
                    <a:pt x="297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71"/>
                    <a:pt x="306" y="276"/>
                    <a:pt x="307" y="282"/>
                  </a:cubicBezTo>
                  <a:lnTo>
                    <a:pt x="299" y="282"/>
                  </a:lnTo>
                  <a:close/>
                  <a:moveTo>
                    <a:pt x="292" y="235"/>
                  </a:moveTo>
                  <a:cubicBezTo>
                    <a:pt x="291" y="230"/>
                    <a:pt x="289" y="225"/>
                    <a:pt x="288" y="220"/>
                  </a:cubicBezTo>
                  <a:cubicBezTo>
                    <a:pt x="295" y="218"/>
                    <a:pt x="295" y="218"/>
                    <a:pt x="295" y="218"/>
                  </a:cubicBezTo>
                  <a:cubicBezTo>
                    <a:pt x="297" y="223"/>
                    <a:pt x="298" y="228"/>
                    <a:pt x="300" y="234"/>
                  </a:cubicBezTo>
                  <a:lnTo>
                    <a:pt x="292" y="235"/>
                  </a:lnTo>
                  <a:close/>
                  <a:moveTo>
                    <a:pt x="277" y="191"/>
                  </a:moveTo>
                  <a:cubicBezTo>
                    <a:pt x="274" y="186"/>
                    <a:pt x="272" y="181"/>
                    <a:pt x="270" y="176"/>
                  </a:cubicBezTo>
                  <a:cubicBezTo>
                    <a:pt x="277" y="173"/>
                    <a:pt x="277" y="173"/>
                    <a:pt x="277" y="173"/>
                  </a:cubicBezTo>
                  <a:cubicBezTo>
                    <a:pt x="279" y="178"/>
                    <a:pt x="282" y="183"/>
                    <a:pt x="284" y="187"/>
                  </a:cubicBezTo>
                  <a:lnTo>
                    <a:pt x="277" y="191"/>
                  </a:lnTo>
                  <a:close/>
                  <a:moveTo>
                    <a:pt x="254" y="149"/>
                  </a:moveTo>
                  <a:cubicBezTo>
                    <a:pt x="251" y="145"/>
                    <a:pt x="248" y="141"/>
                    <a:pt x="245" y="136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54" y="136"/>
                    <a:pt x="258" y="140"/>
                    <a:pt x="261" y="145"/>
                  </a:cubicBezTo>
                  <a:lnTo>
                    <a:pt x="254" y="149"/>
                  </a:lnTo>
                  <a:close/>
                  <a:moveTo>
                    <a:pt x="225" y="112"/>
                  </a:moveTo>
                  <a:cubicBezTo>
                    <a:pt x="221" y="108"/>
                    <a:pt x="217" y="104"/>
                    <a:pt x="214" y="101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23" y="99"/>
                    <a:pt x="227" y="103"/>
                    <a:pt x="230" y="107"/>
                  </a:cubicBezTo>
                  <a:lnTo>
                    <a:pt x="225" y="112"/>
                  </a:lnTo>
                  <a:close/>
                  <a:moveTo>
                    <a:pt x="190" y="80"/>
                  </a:moveTo>
                  <a:cubicBezTo>
                    <a:pt x="186" y="77"/>
                    <a:pt x="181" y="74"/>
                    <a:pt x="177" y="71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6" y="67"/>
                    <a:pt x="190" y="70"/>
                    <a:pt x="195" y="74"/>
                  </a:cubicBezTo>
                  <a:lnTo>
                    <a:pt x="190" y="80"/>
                  </a:lnTo>
                  <a:close/>
                  <a:moveTo>
                    <a:pt x="150" y="54"/>
                  </a:moveTo>
                  <a:cubicBezTo>
                    <a:pt x="146" y="51"/>
                    <a:pt x="141" y="48"/>
                    <a:pt x="137" y="46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5" y="41"/>
                    <a:pt x="150" y="44"/>
                    <a:pt x="154" y="47"/>
                  </a:cubicBezTo>
                  <a:lnTo>
                    <a:pt x="150" y="54"/>
                  </a:lnTo>
                  <a:close/>
                  <a:moveTo>
                    <a:pt x="108" y="33"/>
                  </a:moveTo>
                  <a:cubicBezTo>
                    <a:pt x="103" y="31"/>
                    <a:pt x="98" y="29"/>
                    <a:pt x="93" y="27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01" y="21"/>
                    <a:pt x="106" y="23"/>
                    <a:pt x="111" y="25"/>
                  </a:cubicBezTo>
                  <a:lnTo>
                    <a:pt x="108" y="33"/>
                  </a:lnTo>
                  <a:close/>
                  <a:moveTo>
                    <a:pt x="63" y="18"/>
                  </a:moveTo>
                  <a:cubicBezTo>
                    <a:pt x="58" y="17"/>
                    <a:pt x="52" y="16"/>
                    <a:pt x="47" y="15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4" y="8"/>
                    <a:pt x="59" y="9"/>
                    <a:pt x="65" y="10"/>
                  </a:cubicBezTo>
                  <a:lnTo>
                    <a:pt x="63" y="18"/>
                  </a:lnTo>
                  <a:close/>
                  <a:moveTo>
                    <a:pt x="16" y="9"/>
                  </a:moveTo>
                  <a:cubicBezTo>
                    <a:pt x="11" y="9"/>
                    <a:pt x="6" y="8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12" y="1"/>
                    <a:pt x="17" y="2"/>
                  </a:cubicBezTo>
                  <a:lnTo>
                    <a:pt x="16" y="9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Sľîḍè"/>
            <p:cNvSpPr/>
            <p:nvPr/>
          </p:nvSpPr>
          <p:spPr bwMode="auto">
            <a:xfrm>
              <a:off x="9034844" y="4256415"/>
              <a:ext cx="314086" cy="669680"/>
            </a:xfrm>
            <a:custGeom>
              <a:avLst/>
              <a:gdLst>
                <a:gd name="T0" fmla="*/ 46 w 109"/>
                <a:gd name="T1" fmla="*/ 233 h 233"/>
                <a:gd name="T2" fmla="*/ 22 w 109"/>
                <a:gd name="T3" fmla="*/ 209 h 233"/>
                <a:gd name="T4" fmla="*/ 46 w 109"/>
                <a:gd name="T5" fmla="*/ 185 h 233"/>
                <a:gd name="T6" fmla="*/ 69 w 109"/>
                <a:gd name="T7" fmla="*/ 209 h 233"/>
                <a:gd name="T8" fmla="*/ 46 w 109"/>
                <a:gd name="T9" fmla="*/ 233 h 233"/>
                <a:gd name="T10" fmla="*/ 46 w 109"/>
                <a:gd name="T11" fmla="*/ 193 h 233"/>
                <a:gd name="T12" fmla="*/ 30 w 109"/>
                <a:gd name="T13" fmla="*/ 209 h 233"/>
                <a:gd name="T14" fmla="*/ 46 w 109"/>
                <a:gd name="T15" fmla="*/ 225 h 233"/>
                <a:gd name="T16" fmla="*/ 61 w 109"/>
                <a:gd name="T17" fmla="*/ 209 h 233"/>
                <a:gd name="T18" fmla="*/ 46 w 109"/>
                <a:gd name="T19" fmla="*/ 193 h 233"/>
                <a:gd name="T20" fmla="*/ 63 w 109"/>
                <a:gd name="T21" fmla="*/ 168 h 233"/>
                <a:gd name="T22" fmla="*/ 30 w 109"/>
                <a:gd name="T23" fmla="*/ 168 h 233"/>
                <a:gd name="T24" fmla="*/ 29 w 109"/>
                <a:gd name="T25" fmla="*/ 156 h 233"/>
                <a:gd name="T26" fmla="*/ 50 w 109"/>
                <a:gd name="T27" fmla="*/ 97 h 233"/>
                <a:gd name="T28" fmla="*/ 72 w 109"/>
                <a:gd name="T29" fmla="*/ 55 h 233"/>
                <a:gd name="T30" fmla="*/ 45 w 109"/>
                <a:gd name="T31" fmla="*/ 31 h 233"/>
                <a:gd name="T32" fmla="*/ 15 w 109"/>
                <a:gd name="T33" fmla="*/ 40 h 233"/>
                <a:gd name="T34" fmla="*/ 10 w 109"/>
                <a:gd name="T35" fmla="*/ 44 h 233"/>
                <a:gd name="T36" fmla="*/ 0 w 109"/>
                <a:gd name="T37" fmla="*/ 15 h 233"/>
                <a:gd name="T38" fmla="*/ 2 w 109"/>
                <a:gd name="T39" fmla="*/ 14 h 233"/>
                <a:gd name="T40" fmla="*/ 51 w 109"/>
                <a:gd name="T41" fmla="*/ 0 h 233"/>
                <a:gd name="T42" fmla="*/ 109 w 109"/>
                <a:gd name="T43" fmla="*/ 51 h 233"/>
                <a:gd name="T44" fmla="*/ 80 w 109"/>
                <a:gd name="T45" fmla="*/ 110 h 233"/>
                <a:gd name="T46" fmla="*/ 63 w 109"/>
                <a:gd name="T47" fmla="*/ 155 h 233"/>
                <a:gd name="T48" fmla="*/ 63 w 109"/>
                <a:gd name="T49" fmla="*/ 168 h 233"/>
                <a:gd name="T50" fmla="*/ 37 w 109"/>
                <a:gd name="T51" fmla="*/ 160 h 233"/>
                <a:gd name="T52" fmla="*/ 55 w 109"/>
                <a:gd name="T53" fmla="*/ 160 h 233"/>
                <a:gd name="T54" fmla="*/ 55 w 109"/>
                <a:gd name="T55" fmla="*/ 156 h 233"/>
                <a:gd name="T56" fmla="*/ 74 w 109"/>
                <a:gd name="T57" fmla="*/ 105 h 233"/>
                <a:gd name="T58" fmla="*/ 101 w 109"/>
                <a:gd name="T59" fmla="*/ 51 h 233"/>
                <a:gd name="T60" fmla="*/ 51 w 109"/>
                <a:gd name="T61" fmla="*/ 8 h 233"/>
                <a:gd name="T62" fmla="*/ 9 w 109"/>
                <a:gd name="T63" fmla="*/ 18 h 233"/>
                <a:gd name="T64" fmla="*/ 14 w 109"/>
                <a:gd name="T65" fmla="*/ 31 h 233"/>
                <a:gd name="T66" fmla="*/ 45 w 109"/>
                <a:gd name="T67" fmla="*/ 23 h 233"/>
                <a:gd name="T68" fmla="*/ 80 w 109"/>
                <a:gd name="T69" fmla="*/ 55 h 233"/>
                <a:gd name="T70" fmla="*/ 56 w 109"/>
                <a:gd name="T71" fmla="*/ 102 h 233"/>
                <a:gd name="T72" fmla="*/ 37 w 109"/>
                <a:gd name="T73" fmla="*/ 155 h 233"/>
                <a:gd name="T74" fmla="*/ 37 w 109"/>
                <a:gd name="T75" fmla="*/ 16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233">
                  <a:moveTo>
                    <a:pt x="46" y="233"/>
                  </a:moveTo>
                  <a:cubicBezTo>
                    <a:pt x="32" y="233"/>
                    <a:pt x="22" y="223"/>
                    <a:pt x="22" y="209"/>
                  </a:cubicBezTo>
                  <a:cubicBezTo>
                    <a:pt x="22" y="195"/>
                    <a:pt x="32" y="185"/>
                    <a:pt x="46" y="185"/>
                  </a:cubicBezTo>
                  <a:cubicBezTo>
                    <a:pt x="59" y="185"/>
                    <a:pt x="69" y="195"/>
                    <a:pt x="69" y="209"/>
                  </a:cubicBezTo>
                  <a:cubicBezTo>
                    <a:pt x="69" y="224"/>
                    <a:pt x="59" y="233"/>
                    <a:pt x="46" y="233"/>
                  </a:cubicBezTo>
                  <a:close/>
                  <a:moveTo>
                    <a:pt x="46" y="193"/>
                  </a:moveTo>
                  <a:cubicBezTo>
                    <a:pt x="37" y="193"/>
                    <a:pt x="30" y="200"/>
                    <a:pt x="30" y="209"/>
                  </a:cubicBezTo>
                  <a:cubicBezTo>
                    <a:pt x="30" y="219"/>
                    <a:pt x="37" y="225"/>
                    <a:pt x="46" y="225"/>
                  </a:cubicBezTo>
                  <a:cubicBezTo>
                    <a:pt x="55" y="225"/>
                    <a:pt x="61" y="219"/>
                    <a:pt x="61" y="209"/>
                  </a:cubicBezTo>
                  <a:cubicBezTo>
                    <a:pt x="61" y="200"/>
                    <a:pt x="55" y="193"/>
                    <a:pt x="46" y="193"/>
                  </a:cubicBezTo>
                  <a:close/>
                  <a:moveTo>
                    <a:pt x="63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27" y="136"/>
                    <a:pt x="34" y="116"/>
                    <a:pt x="50" y="97"/>
                  </a:cubicBezTo>
                  <a:cubicBezTo>
                    <a:pt x="64" y="81"/>
                    <a:pt x="72" y="69"/>
                    <a:pt x="72" y="55"/>
                  </a:cubicBezTo>
                  <a:cubicBezTo>
                    <a:pt x="72" y="40"/>
                    <a:pt x="62" y="31"/>
                    <a:pt x="45" y="31"/>
                  </a:cubicBezTo>
                  <a:cubicBezTo>
                    <a:pt x="34" y="31"/>
                    <a:pt x="22" y="35"/>
                    <a:pt x="15" y="4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5"/>
                    <a:pt x="33" y="0"/>
                    <a:pt x="51" y="0"/>
                  </a:cubicBezTo>
                  <a:cubicBezTo>
                    <a:pt x="91" y="0"/>
                    <a:pt x="109" y="26"/>
                    <a:pt x="109" y="51"/>
                  </a:cubicBezTo>
                  <a:cubicBezTo>
                    <a:pt x="109" y="74"/>
                    <a:pt x="96" y="91"/>
                    <a:pt x="80" y="110"/>
                  </a:cubicBezTo>
                  <a:cubicBezTo>
                    <a:pt x="67" y="126"/>
                    <a:pt x="62" y="139"/>
                    <a:pt x="63" y="155"/>
                  </a:cubicBezTo>
                  <a:lnTo>
                    <a:pt x="63" y="168"/>
                  </a:lnTo>
                  <a:close/>
                  <a:moveTo>
                    <a:pt x="37" y="160"/>
                  </a:moveTo>
                  <a:cubicBezTo>
                    <a:pt x="55" y="160"/>
                    <a:pt x="55" y="160"/>
                    <a:pt x="55" y="160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38"/>
                    <a:pt x="59" y="123"/>
                    <a:pt x="74" y="105"/>
                  </a:cubicBezTo>
                  <a:cubicBezTo>
                    <a:pt x="90" y="87"/>
                    <a:pt x="101" y="72"/>
                    <a:pt x="101" y="51"/>
                  </a:cubicBezTo>
                  <a:cubicBezTo>
                    <a:pt x="101" y="31"/>
                    <a:pt x="88" y="8"/>
                    <a:pt x="51" y="8"/>
                  </a:cubicBezTo>
                  <a:cubicBezTo>
                    <a:pt x="36" y="8"/>
                    <a:pt x="20" y="12"/>
                    <a:pt x="9" y="18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3" y="26"/>
                    <a:pt x="34" y="23"/>
                    <a:pt x="45" y="23"/>
                  </a:cubicBezTo>
                  <a:cubicBezTo>
                    <a:pt x="67" y="23"/>
                    <a:pt x="80" y="35"/>
                    <a:pt x="80" y="55"/>
                  </a:cubicBezTo>
                  <a:cubicBezTo>
                    <a:pt x="80" y="71"/>
                    <a:pt x="71" y="84"/>
                    <a:pt x="56" y="102"/>
                  </a:cubicBezTo>
                  <a:cubicBezTo>
                    <a:pt x="41" y="120"/>
                    <a:pt x="35" y="137"/>
                    <a:pt x="37" y="155"/>
                  </a:cubicBezTo>
                  <a:lnTo>
                    <a:pt x="37" y="160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Sḷïḓê"/>
            <p:cNvSpPr/>
            <p:nvPr/>
          </p:nvSpPr>
          <p:spPr bwMode="auto">
            <a:xfrm>
              <a:off x="8813463" y="4394779"/>
              <a:ext cx="244904" cy="531316"/>
            </a:xfrm>
            <a:custGeom>
              <a:avLst/>
              <a:gdLst>
                <a:gd name="T0" fmla="*/ 44 w 85"/>
                <a:gd name="T1" fmla="*/ 173 h 185"/>
                <a:gd name="T2" fmla="*/ 28 w 85"/>
                <a:gd name="T3" fmla="*/ 184 h 185"/>
                <a:gd name="T4" fmla="*/ 31 w 85"/>
                <a:gd name="T5" fmla="*/ 177 h 185"/>
                <a:gd name="T6" fmla="*/ 46 w 85"/>
                <a:gd name="T7" fmla="*/ 167 h 185"/>
                <a:gd name="T8" fmla="*/ 51 w 85"/>
                <a:gd name="T9" fmla="*/ 154 h 185"/>
                <a:gd name="T10" fmla="*/ 23 w 85"/>
                <a:gd name="T11" fmla="*/ 166 h 185"/>
                <a:gd name="T12" fmla="*/ 26 w 85"/>
                <a:gd name="T13" fmla="*/ 157 h 185"/>
                <a:gd name="T14" fmla="*/ 35 w 85"/>
                <a:gd name="T15" fmla="*/ 153 h 185"/>
                <a:gd name="T16" fmla="*/ 35 w 85"/>
                <a:gd name="T17" fmla="*/ 145 h 185"/>
                <a:gd name="T18" fmla="*/ 44 w 85"/>
                <a:gd name="T19" fmla="*/ 134 h 185"/>
                <a:gd name="T20" fmla="*/ 44 w 85"/>
                <a:gd name="T21" fmla="*/ 126 h 185"/>
                <a:gd name="T22" fmla="*/ 21 w 85"/>
                <a:gd name="T23" fmla="*/ 123 h 185"/>
                <a:gd name="T24" fmla="*/ 29 w 85"/>
                <a:gd name="T25" fmla="*/ 123 h 185"/>
                <a:gd name="T26" fmla="*/ 41 w 85"/>
                <a:gd name="T27" fmla="*/ 123 h 185"/>
                <a:gd name="T28" fmla="*/ 50 w 85"/>
                <a:gd name="T29" fmla="*/ 112 h 185"/>
                <a:gd name="T30" fmla="*/ 41 w 85"/>
                <a:gd name="T31" fmla="*/ 123 h 185"/>
                <a:gd name="T32" fmla="*/ 25 w 85"/>
                <a:gd name="T33" fmla="*/ 97 h 185"/>
                <a:gd name="T34" fmla="*/ 52 w 85"/>
                <a:gd name="T35" fmla="*/ 105 h 185"/>
                <a:gd name="T36" fmla="*/ 57 w 85"/>
                <a:gd name="T37" fmla="*/ 95 h 185"/>
                <a:gd name="T38" fmla="*/ 28 w 85"/>
                <a:gd name="T39" fmla="*/ 89 h 185"/>
                <a:gd name="T40" fmla="*/ 35 w 85"/>
                <a:gd name="T41" fmla="*/ 93 h 185"/>
                <a:gd name="T42" fmla="*/ 56 w 85"/>
                <a:gd name="T43" fmla="*/ 83 h 185"/>
                <a:gd name="T44" fmla="*/ 62 w 85"/>
                <a:gd name="T45" fmla="*/ 88 h 185"/>
                <a:gd name="T46" fmla="*/ 41 w 85"/>
                <a:gd name="T47" fmla="*/ 73 h 185"/>
                <a:gd name="T48" fmla="*/ 47 w 85"/>
                <a:gd name="T49" fmla="*/ 78 h 185"/>
                <a:gd name="T50" fmla="*/ 73 w 85"/>
                <a:gd name="T51" fmla="*/ 59 h 185"/>
                <a:gd name="T52" fmla="*/ 58 w 85"/>
                <a:gd name="T53" fmla="*/ 60 h 185"/>
                <a:gd name="T54" fmla="*/ 62 w 85"/>
                <a:gd name="T55" fmla="*/ 47 h 185"/>
                <a:gd name="T56" fmla="*/ 76 w 85"/>
                <a:gd name="T57" fmla="*/ 52 h 185"/>
                <a:gd name="T58" fmla="*/ 84 w 85"/>
                <a:gd name="T59" fmla="*/ 54 h 185"/>
                <a:gd name="T60" fmla="*/ 56 w 85"/>
                <a:gd name="T61" fmla="*/ 26 h 185"/>
                <a:gd name="T62" fmla="*/ 77 w 85"/>
                <a:gd name="T63" fmla="*/ 34 h 185"/>
                <a:gd name="T64" fmla="*/ 85 w 85"/>
                <a:gd name="T65" fmla="*/ 33 h 185"/>
                <a:gd name="T66" fmla="*/ 0 w 85"/>
                <a:gd name="T67" fmla="*/ 20 h 185"/>
                <a:gd name="T68" fmla="*/ 4 w 85"/>
                <a:gd name="T69" fmla="*/ 31 h 185"/>
                <a:gd name="T70" fmla="*/ 26 w 85"/>
                <a:gd name="T71" fmla="*/ 19 h 185"/>
                <a:gd name="T72" fmla="*/ 45 w 85"/>
                <a:gd name="T73" fmla="*/ 28 h 185"/>
                <a:gd name="T74" fmla="*/ 48 w 85"/>
                <a:gd name="T75" fmla="*/ 20 h 185"/>
                <a:gd name="T76" fmla="*/ 60 w 85"/>
                <a:gd name="T77" fmla="*/ 12 h 185"/>
                <a:gd name="T78" fmla="*/ 69 w 85"/>
                <a:gd name="T79" fmla="*/ 19 h 185"/>
                <a:gd name="T80" fmla="*/ 14 w 85"/>
                <a:gd name="T81" fmla="*/ 3 h 185"/>
                <a:gd name="T82" fmla="*/ 54 w 85"/>
                <a:gd name="T83" fmla="*/ 9 h 185"/>
                <a:gd name="T84" fmla="*/ 56 w 85"/>
                <a:gd name="T85" fmla="*/ 2 h 185"/>
                <a:gd name="T86" fmla="*/ 22 w 85"/>
                <a:gd name="T87" fmla="*/ 1 h 185"/>
                <a:gd name="T88" fmla="*/ 24 w 85"/>
                <a:gd name="T89" fmla="*/ 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" h="185">
                  <a:moveTo>
                    <a:pt x="38" y="185"/>
                  </a:moveTo>
                  <a:cubicBezTo>
                    <a:pt x="37" y="177"/>
                    <a:pt x="37" y="177"/>
                    <a:pt x="37" y="177"/>
                  </a:cubicBezTo>
                  <a:cubicBezTo>
                    <a:pt x="40" y="177"/>
                    <a:pt x="42" y="175"/>
                    <a:pt x="44" y="173"/>
                  </a:cubicBezTo>
                  <a:cubicBezTo>
                    <a:pt x="50" y="178"/>
                    <a:pt x="50" y="178"/>
                    <a:pt x="50" y="178"/>
                  </a:cubicBezTo>
                  <a:cubicBezTo>
                    <a:pt x="47" y="182"/>
                    <a:pt x="43" y="184"/>
                    <a:pt x="38" y="185"/>
                  </a:cubicBezTo>
                  <a:close/>
                  <a:moveTo>
                    <a:pt x="28" y="184"/>
                  </a:moveTo>
                  <a:cubicBezTo>
                    <a:pt x="23" y="183"/>
                    <a:pt x="19" y="179"/>
                    <a:pt x="17" y="174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4"/>
                    <a:pt x="28" y="176"/>
                    <a:pt x="31" y="177"/>
                  </a:cubicBezTo>
                  <a:lnTo>
                    <a:pt x="28" y="184"/>
                  </a:lnTo>
                  <a:close/>
                  <a:moveTo>
                    <a:pt x="54" y="168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6"/>
                    <a:pt x="46" y="166"/>
                  </a:cubicBezTo>
                  <a:cubicBezTo>
                    <a:pt x="46" y="163"/>
                    <a:pt x="45" y="160"/>
                    <a:pt x="44" y="158"/>
                  </a:cubicBezTo>
                  <a:cubicBezTo>
                    <a:pt x="51" y="154"/>
                    <a:pt x="51" y="154"/>
                    <a:pt x="51" y="154"/>
                  </a:cubicBezTo>
                  <a:cubicBezTo>
                    <a:pt x="53" y="157"/>
                    <a:pt x="54" y="161"/>
                    <a:pt x="54" y="166"/>
                  </a:cubicBezTo>
                  <a:cubicBezTo>
                    <a:pt x="54" y="167"/>
                    <a:pt x="54" y="167"/>
                    <a:pt x="54" y="168"/>
                  </a:cubicBezTo>
                  <a:close/>
                  <a:moveTo>
                    <a:pt x="23" y="166"/>
                  </a:moveTo>
                  <a:cubicBezTo>
                    <a:pt x="15" y="166"/>
                    <a:pt x="15" y="166"/>
                    <a:pt x="15" y="166"/>
                  </a:cubicBezTo>
                  <a:cubicBezTo>
                    <a:pt x="15" y="160"/>
                    <a:pt x="17" y="156"/>
                    <a:pt x="20" y="15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4" y="159"/>
                    <a:pt x="23" y="162"/>
                    <a:pt x="23" y="166"/>
                  </a:cubicBezTo>
                  <a:close/>
                  <a:moveTo>
                    <a:pt x="40" y="155"/>
                  </a:moveTo>
                  <a:cubicBezTo>
                    <a:pt x="38" y="154"/>
                    <a:pt x="37" y="153"/>
                    <a:pt x="35" y="153"/>
                  </a:cubicBezTo>
                  <a:cubicBezTo>
                    <a:pt x="34" y="154"/>
                    <a:pt x="32" y="154"/>
                    <a:pt x="31" y="154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1" y="146"/>
                    <a:pt x="33" y="145"/>
                    <a:pt x="35" y="145"/>
                  </a:cubicBezTo>
                  <a:cubicBezTo>
                    <a:pt x="38" y="145"/>
                    <a:pt x="41" y="146"/>
                    <a:pt x="43" y="147"/>
                  </a:cubicBezTo>
                  <a:lnTo>
                    <a:pt x="40" y="155"/>
                  </a:lnTo>
                  <a:close/>
                  <a:moveTo>
                    <a:pt x="44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44" y="126"/>
                    <a:pt x="44" y="126"/>
                    <a:pt x="44" y="126"/>
                  </a:cubicBezTo>
                  <a:lnTo>
                    <a:pt x="44" y="134"/>
                  </a:lnTo>
                  <a:close/>
                  <a:moveTo>
                    <a:pt x="21" y="130"/>
                  </a:moveTo>
                  <a:cubicBezTo>
                    <a:pt x="21" y="123"/>
                    <a:pt x="21" y="123"/>
                    <a:pt x="21" y="123"/>
                  </a:cubicBezTo>
                  <a:cubicBezTo>
                    <a:pt x="20" y="122"/>
                    <a:pt x="20" y="120"/>
                    <a:pt x="20" y="118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8" y="120"/>
                    <a:pt x="28" y="121"/>
                    <a:pt x="29" y="123"/>
                  </a:cubicBezTo>
                  <a:cubicBezTo>
                    <a:pt x="29" y="129"/>
                    <a:pt x="29" y="129"/>
                    <a:pt x="29" y="129"/>
                  </a:cubicBezTo>
                  <a:lnTo>
                    <a:pt x="21" y="130"/>
                  </a:lnTo>
                  <a:close/>
                  <a:moveTo>
                    <a:pt x="41" y="123"/>
                  </a:moveTo>
                  <a:cubicBezTo>
                    <a:pt x="41" y="122"/>
                    <a:pt x="41" y="121"/>
                    <a:pt x="41" y="120"/>
                  </a:cubicBezTo>
                  <a:cubicBezTo>
                    <a:pt x="41" y="117"/>
                    <a:pt x="41" y="114"/>
                    <a:pt x="42" y="110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49" y="115"/>
                    <a:pt x="49" y="117"/>
                    <a:pt x="49" y="120"/>
                  </a:cubicBezTo>
                  <a:cubicBezTo>
                    <a:pt x="49" y="121"/>
                    <a:pt x="49" y="122"/>
                    <a:pt x="49" y="123"/>
                  </a:cubicBezTo>
                  <a:lnTo>
                    <a:pt x="41" y="123"/>
                  </a:lnTo>
                  <a:close/>
                  <a:moveTo>
                    <a:pt x="29" y="111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22" y="105"/>
                    <a:pt x="23" y="101"/>
                    <a:pt x="25" y="97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1" y="103"/>
                    <a:pt x="30" y="107"/>
                    <a:pt x="29" y="111"/>
                  </a:cubicBezTo>
                  <a:close/>
                  <a:moveTo>
                    <a:pt x="52" y="105"/>
                  </a:moveTo>
                  <a:cubicBezTo>
                    <a:pt x="44" y="102"/>
                    <a:pt x="44" y="102"/>
                    <a:pt x="44" y="102"/>
                  </a:cubicBezTo>
                  <a:cubicBezTo>
                    <a:pt x="46" y="98"/>
                    <a:pt x="48" y="95"/>
                    <a:pt x="50" y="91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5" y="99"/>
                    <a:pt x="53" y="102"/>
                    <a:pt x="52" y="105"/>
                  </a:cubicBezTo>
                  <a:close/>
                  <a:moveTo>
                    <a:pt x="35" y="93"/>
                  </a:moveTo>
                  <a:cubicBezTo>
                    <a:pt x="28" y="89"/>
                    <a:pt x="28" y="89"/>
                    <a:pt x="28" y="89"/>
                  </a:cubicBezTo>
                  <a:cubicBezTo>
                    <a:pt x="30" y="86"/>
                    <a:pt x="33" y="82"/>
                    <a:pt x="35" y="79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39" y="87"/>
                    <a:pt x="37" y="90"/>
                    <a:pt x="35" y="93"/>
                  </a:cubicBezTo>
                  <a:close/>
                  <a:moveTo>
                    <a:pt x="61" y="89"/>
                  </a:moveTo>
                  <a:cubicBezTo>
                    <a:pt x="55" y="84"/>
                    <a:pt x="55" y="84"/>
                    <a:pt x="55" y="84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9" y="80"/>
                    <a:pt x="61" y="78"/>
                    <a:pt x="63" y="75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83"/>
                    <a:pt x="65" y="85"/>
                    <a:pt x="62" y="88"/>
                  </a:cubicBezTo>
                  <a:lnTo>
                    <a:pt x="61" y="89"/>
                  </a:lnTo>
                  <a:close/>
                  <a:moveTo>
                    <a:pt x="47" y="78"/>
                  </a:moveTo>
                  <a:cubicBezTo>
                    <a:pt x="41" y="73"/>
                    <a:pt x="41" y="73"/>
                    <a:pt x="41" y="73"/>
                  </a:cubicBezTo>
                  <a:cubicBezTo>
                    <a:pt x="43" y="69"/>
                    <a:pt x="46" y="66"/>
                    <a:pt x="47" y="63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2" y="71"/>
                    <a:pt x="50" y="74"/>
                    <a:pt x="47" y="78"/>
                  </a:cubicBezTo>
                  <a:close/>
                  <a:moveTo>
                    <a:pt x="74" y="73"/>
                  </a:moveTo>
                  <a:cubicBezTo>
                    <a:pt x="67" y="69"/>
                    <a:pt x="67" y="69"/>
                    <a:pt x="67" y="69"/>
                  </a:cubicBezTo>
                  <a:cubicBezTo>
                    <a:pt x="70" y="65"/>
                    <a:pt x="72" y="62"/>
                    <a:pt x="73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6"/>
                    <a:pt x="77" y="69"/>
                    <a:pt x="74" y="73"/>
                  </a:cubicBezTo>
                  <a:close/>
                  <a:moveTo>
                    <a:pt x="58" y="60"/>
                  </a:moveTo>
                  <a:cubicBezTo>
                    <a:pt x="51" y="57"/>
                    <a:pt x="51" y="57"/>
                    <a:pt x="51" y="57"/>
                  </a:cubicBezTo>
                  <a:cubicBezTo>
                    <a:pt x="53" y="53"/>
                    <a:pt x="54" y="50"/>
                    <a:pt x="54" y="47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2" y="52"/>
                    <a:pt x="60" y="56"/>
                    <a:pt x="58" y="60"/>
                  </a:cubicBezTo>
                  <a:close/>
                  <a:moveTo>
                    <a:pt x="84" y="54"/>
                  </a:moveTo>
                  <a:cubicBezTo>
                    <a:pt x="76" y="52"/>
                    <a:pt x="76" y="52"/>
                    <a:pt x="76" y="52"/>
                  </a:cubicBezTo>
                  <a:cubicBezTo>
                    <a:pt x="77" y="49"/>
                    <a:pt x="77" y="45"/>
                    <a:pt x="77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6"/>
                    <a:pt x="85" y="50"/>
                    <a:pt x="84" y="54"/>
                  </a:cubicBezTo>
                  <a:close/>
                  <a:moveTo>
                    <a:pt x="54" y="40"/>
                  </a:moveTo>
                  <a:cubicBezTo>
                    <a:pt x="53" y="36"/>
                    <a:pt x="52" y="34"/>
                    <a:pt x="50" y="31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9" y="29"/>
                    <a:pt x="61" y="33"/>
                    <a:pt x="62" y="38"/>
                  </a:cubicBezTo>
                  <a:lnTo>
                    <a:pt x="54" y="40"/>
                  </a:lnTo>
                  <a:close/>
                  <a:moveTo>
                    <a:pt x="77" y="34"/>
                  </a:moveTo>
                  <a:cubicBezTo>
                    <a:pt x="76" y="31"/>
                    <a:pt x="75" y="27"/>
                    <a:pt x="73" y="2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2" y="24"/>
                    <a:pt x="84" y="28"/>
                    <a:pt x="85" y="33"/>
                  </a:cubicBezTo>
                  <a:lnTo>
                    <a:pt x="77" y="34"/>
                  </a:lnTo>
                  <a:close/>
                  <a:moveTo>
                    <a:pt x="4" y="3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28"/>
                    <a:pt x="12" y="28"/>
                    <a:pt x="12" y="28"/>
                  </a:cubicBezTo>
                  <a:lnTo>
                    <a:pt x="4" y="31"/>
                  </a:lnTo>
                  <a:close/>
                  <a:moveTo>
                    <a:pt x="17" y="30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7" y="21"/>
                    <a:pt x="21" y="19"/>
                    <a:pt x="26" y="19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3" y="27"/>
                    <a:pt x="20" y="28"/>
                    <a:pt x="17" y="30"/>
                  </a:cubicBezTo>
                  <a:close/>
                  <a:moveTo>
                    <a:pt x="45" y="28"/>
                  </a:moveTo>
                  <a:cubicBezTo>
                    <a:pt x="42" y="27"/>
                    <a:pt x="38" y="26"/>
                    <a:pt x="34" y="2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9" y="18"/>
                    <a:pt x="44" y="19"/>
                    <a:pt x="48" y="20"/>
                  </a:cubicBezTo>
                  <a:lnTo>
                    <a:pt x="45" y="28"/>
                  </a:lnTo>
                  <a:close/>
                  <a:moveTo>
                    <a:pt x="69" y="19"/>
                  </a:moveTo>
                  <a:cubicBezTo>
                    <a:pt x="67" y="16"/>
                    <a:pt x="64" y="14"/>
                    <a:pt x="60" y="12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8" y="7"/>
                    <a:pt x="72" y="10"/>
                    <a:pt x="75" y="13"/>
                  </a:cubicBezTo>
                  <a:lnTo>
                    <a:pt x="69" y="19"/>
                  </a:lnTo>
                  <a:close/>
                  <a:moveTo>
                    <a:pt x="7" y="1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7"/>
                    <a:pt x="10" y="5"/>
                    <a:pt x="14" y="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3" y="12"/>
                    <a:pt x="10" y="14"/>
                    <a:pt x="7" y="15"/>
                  </a:cubicBezTo>
                  <a:close/>
                  <a:moveTo>
                    <a:pt x="54" y="9"/>
                  </a:moveTo>
                  <a:cubicBezTo>
                    <a:pt x="50" y="8"/>
                    <a:pt x="47" y="8"/>
                    <a:pt x="43" y="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2" y="1"/>
                    <a:pt x="56" y="2"/>
                  </a:cubicBezTo>
                  <a:lnTo>
                    <a:pt x="54" y="9"/>
                  </a:lnTo>
                  <a:close/>
                  <a:moveTo>
                    <a:pt x="24" y="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7" y="0"/>
                    <a:pt x="31" y="0"/>
                    <a:pt x="35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28" y="8"/>
                    <a:pt x="24" y="9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śļïde"/>
            <p:cNvSpPr/>
            <p:nvPr/>
          </p:nvSpPr>
          <p:spPr bwMode="auto">
            <a:xfrm>
              <a:off x="9322641" y="4541444"/>
              <a:ext cx="186791" cy="384651"/>
            </a:xfrm>
            <a:custGeom>
              <a:avLst/>
              <a:gdLst>
                <a:gd name="T0" fmla="*/ 29 w 65"/>
                <a:gd name="T1" fmla="*/ 126 h 134"/>
                <a:gd name="T2" fmla="*/ 42 w 65"/>
                <a:gd name="T3" fmla="*/ 125 h 134"/>
                <a:gd name="T4" fmla="*/ 19 w 65"/>
                <a:gd name="T5" fmla="*/ 131 h 134"/>
                <a:gd name="T6" fmla="*/ 21 w 65"/>
                <a:gd name="T7" fmla="*/ 106 h 134"/>
                <a:gd name="T8" fmla="*/ 21 w 65"/>
                <a:gd name="T9" fmla="*/ 119 h 134"/>
                <a:gd name="T10" fmla="*/ 19 w 65"/>
                <a:gd name="T11" fmla="*/ 131 h 134"/>
                <a:gd name="T12" fmla="*/ 30 w 65"/>
                <a:gd name="T13" fmla="*/ 112 h 134"/>
                <a:gd name="T14" fmla="*/ 42 w 65"/>
                <a:gd name="T15" fmla="*/ 115 h 134"/>
                <a:gd name="T16" fmla="*/ 40 w 65"/>
                <a:gd name="T17" fmla="*/ 98 h 134"/>
                <a:gd name="T18" fmla="*/ 32 w 65"/>
                <a:gd name="T19" fmla="*/ 94 h 134"/>
                <a:gd name="T20" fmla="*/ 31 w 65"/>
                <a:gd name="T21" fmla="*/ 89 h 134"/>
                <a:gd name="T22" fmla="*/ 31 w 65"/>
                <a:gd name="T23" fmla="*/ 85 h 134"/>
                <a:gd name="T24" fmla="*/ 39 w 65"/>
                <a:gd name="T25" fmla="*/ 87 h 134"/>
                <a:gd name="T26" fmla="*/ 40 w 65"/>
                <a:gd name="T27" fmla="*/ 98 h 134"/>
                <a:gd name="T28" fmla="*/ 18 w 65"/>
                <a:gd name="T29" fmla="*/ 98 h 134"/>
                <a:gd name="T30" fmla="*/ 17 w 65"/>
                <a:gd name="T31" fmla="*/ 85 h 134"/>
                <a:gd name="T32" fmla="*/ 25 w 65"/>
                <a:gd name="T33" fmla="*/ 82 h 134"/>
                <a:gd name="T34" fmla="*/ 25 w 65"/>
                <a:gd name="T35" fmla="*/ 89 h 134"/>
                <a:gd name="T36" fmla="*/ 24 w 65"/>
                <a:gd name="T37" fmla="*/ 94 h 134"/>
                <a:gd name="T38" fmla="*/ 40 w 65"/>
                <a:gd name="T39" fmla="*/ 79 h 134"/>
                <a:gd name="T40" fmla="*/ 39 w 65"/>
                <a:gd name="T41" fmla="*/ 64 h 134"/>
                <a:gd name="T42" fmla="*/ 40 w 65"/>
                <a:gd name="T43" fmla="*/ 79 h 134"/>
                <a:gd name="T44" fmla="*/ 19 w 65"/>
                <a:gd name="T45" fmla="*/ 73 h 134"/>
                <a:gd name="T46" fmla="*/ 31 w 65"/>
                <a:gd name="T47" fmla="*/ 65 h 134"/>
                <a:gd name="T48" fmla="*/ 50 w 65"/>
                <a:gd name="T49" fmla="*/ 63 h 134"/>
                <a:gd name="T50" fmla="*/ 51 w 65"/>
                <a:gd name="T51" fmla="*/ 49 h 134"/>
                <a:gd name="T52" fmla="*/ 50 w 65"/>
                <a:gd name="T53" fmla="*/ 63 h 134"/>
                <a:gd name="T54" fmla="*/ 30 w 65"/>
                <a:gd name="T55" fmla="*/ 54 h 134"/>
                <a:gd name="T56" fmla="*/ 43 w 65"/>
                <a:gd name="T57" fmla="*/ 49 h 134"/>
                <a:gd name="T58" fmla="*/ 62 w 65"/>
                <a:gd name="T59" fmla="*/ 46 h 134"/>
                <a:gd name="T60" fmla="*/ 57 w 65"/>
                <a:gd name="T61" fmla="*/ 32 h 134"/>
                <a:gd name="T62" fmla="*/ 62 w 65"/>
                <a:gd name="T63" fmla="*/ 46 h 134"/>
                <a:gd name="T64" fmla="*/ 40 w 65"/>
                <a:gd name="T65" fmla="*/ 39 h 134"/>
                <a:gd name="T66" fmla="*/ 40 w 65"/>
                <a:gd name="T67" fmla="*/ 29 h 134"/>
                <a:gd name="T68" fmla="*/ 49 w 65"/>
                <a:gd name="T69" fmla="*/ 33 h 134"/>
                <a:gd name="T70" fmla="*/ 13 w 65"/>
                <a:gd name="T71" fmla="*/ 25 h 134"/>
                <a:gd name="T72" fmla="*/ 21 w 65"/>
                <a:gd name="T73" fmla="*/ 14 h 134"/>
                <a:gd name="T74" fmla="*/ 13 w 65"/>
                <a:gd name="T75" fmla="*/ 25 h 134"/>
                <a:gd name="T76" fmla="*/ 52 w 65"/>
                <a:gd name="T77" fmla="*/ 16 h 134"/>
                <a:gd name="T78" fmla="*/ 64 w 65"/>
                <a:gd name="T79" fmla="*/ 23 h 134"/>
                <a:gd name="T80" fmla="*/ 38 w 65"/>
                <a:gd name="T81" fmla="*/ 24 h 134"/>
                <a:gd name="T82" fmla="*/ 30 w 65"/>
                <a:gd name="T83" fmla="*/ 13 h 134"/>
                <a:gd name="T84" fmla="*/ 38 w 65"/>
                <a:gd name="T85" fmla="*/ 24 h 134"/>
                <a:gd name="T86" fmla="*/ 0 w 65"/>
                <a:gd name="T87" fmla="*/ 10 h 134"/>
                <a:gd name="T88" fmla="*/ 9 w 65"/>
                <a:gd name="T89" fmla="*/ 5 h 134"/>
                <a:gd name="T90" fmla="*/ 10 w 65"/>
                <a:gd name="T91" fmla="*/ 13 h 134"/>
                <a:gd name="T92" fmla="*/ 3 w 65"/>
                <a:gd name="T93" fmla="*/ 18 h 134"/>
                <a:gd name="T94" fmla="*/ 37 w 65"/>
                <a:gd name="T95" fmla="*/ 9 h 134"/>
                <a:gd name="T96" fmla="*/ 51 w 65"/>
                <a:gd name="T97" fmla="*/ 5 h 134"/>
                <a:gd name="T98" fmla="*/ 19 w 65"/>
                <a:gd name="T99" fmla="*/ 10 h 134"/>
                <a:gd name="T100" fmla="*/ 30 w 65"/>
                <a:gd name="T101" fmla="*/ 0 h 134"/>
                <a:gd name="T102" fmla="*/ 19 w 65"/>
                <a:gd name="T103" fmla="*/ 1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" h="134">
                  <a:moveTo>
                    <a:pt x="29" y="134"/>
                  </a:moveTo>
                  <a:cubicBezTo>
                    <a:pt x="29" y="126"/>
                    <a:pt x="29" y="126"/>
                    <a:pt x="29" y="126"/>
                  </a:cubicBezTo>
                  <a:cubicBezTo>
                    <a:pt x="31" y="126"/>
                    <a:pt x="33" y="125"/>
                    <a:pt x="34" y="122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40" y="131"/>
                    <a:pt x="35" y="134"/>
                    <a:pt x="29" y="134"/>
                  </a:cubicBezTo>
                  <a:close/>
                  <a:moveTo>
                    <a:pt x="19" y="131"/>
                  </a:moveTo>
                  <a:cubicBezTo>
                    <a:pt x="15" y="129"/>
                    <a:pt x="13" y="124"/>
                    <a:pt x="13" y="119"/>
                  </a:cubicBezTo>
                  <a:cubicBezTo>
                    <a:pt x="13" y="113"/>
                    <a:pt x="16" y="108"/>
                    <a:pt x="21" y="106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2" y="114"/>
                    <a:pt x="21" y="116"/>
                    <a:pt x="21" y="119"/>
                  </a:cubicBezTo>
                  <a:cubicBezTo>
                    <a:pt x="21" y="122"/>
                    <a:pt x="22" y="124"/>
                    <a:pt x="24" y="125"/>
                  </a:cubicBezTo>
                  <a:lnTo>
                    <a:pt x="19" y="131"/>
                  </a:lnTo>
                  <a:close/>
                  <a:moveTo>
                    <a:pt x="35" y="117"/>
                  </a:moveTo>
                  <a:cubicBezTo>
                    <a:pt x="34" y="114"/>
                    <a:pt x="32" y="112"/>
                    <a:pt x="30" y="11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7" y="105"/>
                    <a:pt x="41" y="109"/>
                    <a:pt x="42" y="115"/>
                  </a:cubicBezTo>
                  <a:lnTo>
                    <a:pt x="35" y="117"/>
                  </a:lnTo>
                  <a:close/>
                  <a:moveTo>
                    <a:pt x="40" y="98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86"/>
                    <a:pt x="31" y="86"/>
                    <a:pt x="31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6"/>
                    <a:pt x="39" y="86"/>
                    <a:pt x="39" y="87"/>
                  </a:cubicBezTo>
                  <a:cubicBezTo>
                    <a:pt x="39" y="88"/>
                    <a:pt x="39" y="88"/>
                    <a:pt x="39" y="89"/>
                  </a:cubicBezTo>
                  <a:lnTo>
                    <a:pt x="40" y="98"/>
                  </a:lnTo>
                  <a:close/>
                  <a:moveTo>
                    <a:pt x="24" y="98"/>
                  </a:moveTo>
                  <a:cubicBezTo>
                    <a:pt x="18" y="98"/>
                    <a:pt x="18" y="98"/>
                    <a:pt x="18" y="9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5"/>
                  </a:cubicBezTo>
                  <a:cubicBezTo>
                    <a:pt x="17" y="84"/>
                    <a:pt x="17" y="83"/>
                    <a:pt x="17" y="81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83"/>
                    <a:pt x="25" y="84"/>
                    <a:pt x="25" y="85"/>
                  </a:cubicBezTo>
                  <a:cubicBezTo>
                    <a:pt x="25" y="86"/>
                    <a:pt x="25" y="88"/>
                    <a:pt x="25" y="89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4" y="94"/>
                    <a:pt x="24" y="94"/>
                    <a:pt x="24" y="94"/>
                  </a:cubicBezTo>
                  <a:lnTo>
                    <a:pt x="24" y="98"/>
                  </a:lnTo>
                  <a:close/>
                  <a:moveTo>
                    <a:pt x="40" y="79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4" y="72"/>
                    <a:pt x="36" y="68"/>
                    <a:pt x="39" y="64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3" y="72"/>
                    <a:pt x="41" y="75"/>
                    <a:pt x="40" y="79"/>
                  </a:cubicBezTo>
                  <a:close/>
                  <a:moveTo>
                    <a:pt x="26" y="75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69"/>
                    <a:pt x="22" y="65"/>
                    <a:pt x="25" y="61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9"/>
                    <a:pt x="27" y="72"/>
                    <a:pt x="26" y="75"/>
                  </a:cubicBezTo>
                  <a:close/>
                  <a:moveTo>
                    <a:pt x="50" y="63"/>
                  </a:moveTo>
                  <a:cubicBezTo>
                    <a:pt x="44" y="58"/>
                    <a:pt x="44" y="58"/>
                    <a:pt x="44" y="58"/>
                  </a:cubicBezTo>
                  <a:cubicBezTo>
                    <a:pt x="46" y="55"/>
                    <a:pt x="49" y="52"/>
                    <a:pt x="51" y="49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5" y="57"/>
                    <a:pt x="53" y="60"/>
                    <a:pt x="50" y="63"/>
                  </a:cubicBezTo>
                  <a:close/>
                  <a:moveTo>
                    <a:pt x="36" y="59"/>
                  </a:moveTo>
                  <a:cubicBezTo>
                    <a:pt x="30" y="54"/>
                    <a:pt x="30" y="54"/>
                    <a:pt x="30" y="54"/>
                  </a:cubicBezTo>
                  <a:cubicBezTo>
                    <a:pt x="33" y="51"/>
                    <a:pt x="35" y="48"/>
                    <a:pt x="37" y="45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1" y="52"/>
                    <a:pt x="39" y="56"/>
                    <a:pt x="36" y="59"/>
                  </a:cubicBezTo>
                  <a:close/>
                  <a:moveTo>
                    <a:pt x="62" y="46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6" y="39"/>
                    <a:pt x="57" y="36"/>
                    <a:pt x="57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7"/>
                    <a:pt x="64" y="41"/>
                    <a:pt x="62" y="46"/>
                  </a:cubicBezTo>
                  <a:close/>
                  <a:moveTo>
                    <a:pt x="47" y="42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40" y="37"/>
                    <a:pt x="41" y="35"/>
                    <a:pt x="41" y="33"/>
                  </a:cubicBezTo>
                  <a:cubicBezTo>
                    <a:pt x="41" y="32"/>
                    <a:pt x="41" y="30"/>
                    <a:pt x="40" y="2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49" y="31"/>
                    <a:pt x="49" y="33"/>
                  </a:cubicBezTo>
                  <a:cubicBezTo>
                    <a:pt x="49" y="36"/>
                    <a:pt x="48" y="39"/>
                    <a:pt x="47" y="42"/>
                  </a:cubicBezTo>
                  <a:close/>
                  <a:moveTo>
                    <a:pt x="13" y="25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2" y="16"/>
                    <a:pt x="16" y="15"/>
                    <a:pt x="21" y="14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9" y="22"/>
                    <a:pt x="15" y="24"/>
                    <a:pt x="13" y="25"/>
                  </a:cubicBezTo>
                  <a:close/>
                  <a:moveTo>
                    <a:pt x="57" y="25"/>
                  </a:moveTo>
                  <a:cubicBezTo>
                    <a:pt x="56" y="22"/>
                    <a:pt x="54" y="19"/>
                    <a:pt x="52" y="1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1" y="15"/>
                    <a:pt x="63" y="19"/>
                    <a:pt x="64" y="23"/>
                  </a:cubicBezTo>
                  <a:lnTo>
                    <a:pt x="57" y="25"/>
                  </a:lnTo>
                  <a:close/>
                  <a:moveTo>
                    <a:pt x="38" y="24"/>
                  </a:moveTo>
                  <a:cubicBezTo>
                    <a:pt x="36" y="23"/>
                    <a:pt x="33" y="22"/>
                    <a:pt x="29" y="2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5" y="14"/>
                    <a:pt x="40" y="16"/>
                    <a:pt x="43" y="19"/>
                  </a:cubicBezTo>
                  <a:lnTo>
                    <a:pt x="38" y="24"/>
                  </a:lnTo>
                  <a:close/>
                  <a:moveTo>
                    <a:pt x="3" y="1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6" y="6"/>
                    <a:pt x="9" y="5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2"/>
                    <a:pt x="10" y="13"/>
                    <a:pt x="10" y="13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3" y="18"/>
                  </a:lnTo>
                  <a:close/>
                  <a:moveTo>
                    <a:pt x="47" y="12"/>
                  </a:moveTo>
                  <a:cubicBezTo>
                    <a:pt x="44" y="10"/>
                    <a:pt x="41" y="9"/>
                    <a:pt x="37" y="9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3" y="1"/>
                    <a:pt x="47" y="3"/>
                    <a:pt x="51" y="5"/>
                  </a:cubicBezTo>
                  <a:lnTo>
                    <a:pt x="47" y="12"/>
                  </a:lnTo>
                  <a:close/>
                  <a:moveTo>
                    <a:pt x="19" y="10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21" y="1"/>
                    <a:pt x="26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8"/>
                    <a:pt x="23" y="9"/>
                    <a:pt x="19" y="10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ṣḷïḋè"/>
            <p:cNvSpPr/>
            <p:nvPr/>
          </p:nvSpPr>
          <p:spPr bwMode="auto">
            <a:xfrm>
              <a:off x="8693086" y="3394410"/>
              <a:ext cx="453833" cy="862006"/>
            </a:xfrm>
            <a:custGeom>
              <a:avLst/>
              <a:gdLst>
                <a:gd name="T0" fmla="*/ 89 w 158"/>
                <a:gd name="T1" fmla="*/ 300 h 300"/>
                <a:gd name="T2" fmla="*/ 85 w 158"/>
                <a:gd name="T3" fmla="*/ 294 h 300"/>
                <a:gd name="T4" fmla="*/ 94 w 158"/>
                <a:gd name="T5" fmla="*/ 286 h 300"/>
                <a:gd name="T6" fmla="*/ 100 w 158"/>
                <a:gd name="T7" fmla="*/ 292 h 300"/>
                <a:gd name="T8" fmla="*/ 89 w 158"/>
                <a:gd name="T9" fmla="*/ 300 h 300"/>
                <a:gd name="T10" fmla="*/ 122 w 158"/>
                <a:gd name="T11" fmla="*/ 268 h 300"/>
                <a:gd name="T12" fmla="*/ 116 w 158"/>
                <a:gd name="T13" fmla="*/ 263 h 300"/>
                <a:gd name="T14" fmla="*/ 124 w 158"/>
                <a:gd name="T15" fmla="*/ 250 h 300"/>
                <a:gd name="T16" fmla="*/ 131 w 158"/>
                <a:gd name="T17" fmla="*/ 254 h 300"/>
                <a:gd name="T18" fmla="*/ 122 w 158"/>
                <a:gd name="T19" fmla="*/ 268 h 300"/>
                <a:gd name="T20" fmla="*/ 146 w 158"/>
                <a:gd name="T21" fmla="*/ 225 h 300"/>
                <a:gd name="T22" fmla="*/ 139 w 158"/>
                <a:gd name="T23" fmla="*/ 222 h 300"/>
                <a:gd name="T24" fmla="*/ 144 w 158"/>
                <a:gd name="T25" fmla="*/ 208 h 300"/>
                <a:gd name="T26" fmla="*/ 151 w 158"/>
                <a:gd name="T27" fmla="*/ 210 h 300"/>
                <a:gd name="T28" fmla="*/ 146 w 158"/>
                <a:gd name="T29" fmla="*/ 225 h 300"/>
                <a:gd name="T30" fmla="*/ 157 w 158"/>
                <a:gd name="T31" fmla="*/ 178 h 300"/>
                <a:gd name="T32" fmla="*/ 149 w 158"/>
                <a:gd name="T33" fmla="*/ 177 h 300"/>
                <a:gd name="T34" fmla="*/ 150 w 158"/>
                <a:gd name="T35" fmla="*/ 165 h 300"/>
                <a:gd name="T36" fmla="*/ 150 w 158"/>
                <a:gd name="T37" fmla="*/ 161 h 300"/>
                <a:gd name="T38" fmla="*/ 158 w 158"/>
                <a:gd name="T39" fmla="*/ 161 h 300"/>
                <a:gd name="T40" fmla="*/ 158 w 158"/>
                <a:gd name="T41" fmla="*/ 165 h 300"/>
                <a:gd name="T42" fmla="*/ 157 w 158"/>
                <a:gd name="T43" fmla="*/ 178 h 300"/>
                <a:gd name="T44" fmla="*/ 146 w 158"/>
                <a:gd name="T45" fmla="*/ 131 h 300"/>
                <a:gd name="T46" fmla="*/ 141 w 158"/>
                <a:gd name="T47" fmla="*/ 116 h 300"/>
                <a:gd name="T48" fmla="*/ 149 w 158"/>
                <a:gd name="T49" fmla="*/ 113 h 300"/>
                <a:gd name="T50" fmla="*/ 153 w 158"/>
                <a:gd name="T51" fmla="*/ 129 h 300"/>
                <a:gd name="T52" fmla="*/ 146 w 158"/>
                <a:gd name="T53" fmla="*/ 131 h 300"/>
                <a:gd name="T54" fmla="*/ 128 w 158"/>
                <a:gd name="T55" fmla="*/ 87 h 300"/>
                <a:gd name="T56" fmla="*/ 119 w 158"/>
                <a:gd name="T57" fmla="*/ 74 h 300"/>
                <a:gd name="T58" fmla="*/ 126 w 158"/>
                <a:gd name="T59" fmla="*/ 70 h 300"/>
                <a:gd name="T60" fmla="*/ 135 w 158"/>
                <a:gd name="T61" fmla="*/ 83 h 300"/>
                <a:gd name="T62" fmla="*/ 128 w 158"/>
                <a:gd name="T63" fmla="*/ 87 h 300"/>
                <a:gd name="T64" fmla="*/ 98 w 158"/>
                <a:gd name="T65" fmla="*/ 51 h 300"/>
                <a:gd name="T66" fmla="*/ 86 w 158"/>
                <a:gd name="T67" fmla="*/ 41 h 300"/>
                <a:gd name="T68" fmla="*/ 91 w 158"/>
                <a:gd name="T69" fmla="*/ 35 h 300"/>
                <a:gd name="T70" fmla="*/ 104 w 158"/>
                <a:gd name="T71" fmla="*/ 45 h 300"/>
                <a:gd name="T72" fmla="*/ 98 w 158"/>
                <a:gd name="T73" fmla="*/ 51 h 300"/>
                <a:gd name="T74" fmla="*/ 60 w 158"/>
                <a:gd name="T75" fmla="*/ 25 h 300"/>
                <a:gd name="T76" fmla="*/ 45 w 158"/>
                <a:gd name="T77" fmla="*/ 19 h 300"/>
                <a:gd name="T78" fmla="*/ 48 w 158"/>
                <a:gd name="T79" fmla="*/ 11 h 300"/>
                <a:gd name="T80" fmla="*/ 63 w 158"/>
                <a:gd name="T81" fmla="*/ 18 h 300"/>
                <a:gd name="T82" fmla="*/ 60 w 158"/>
                <a:gd name="T83" fmla="*/ 25 h 300"/>
                <a:gd name="T84" fmla="*/ 15 w 158"/>
                <a:gd name="T85" fmla="*/ 10 h 300"/>
                <a:gd name="T86" fmla="*/ 0 w 158"/>
                <a:gd name="T87" fmla="*/ 8 h 300"/>
                <a:gd name="T88" fmla="*/ 1 w 158"/>
                <a:gd name="T89" fmla="*/ 0 h 300"/>
                <a:gd name="T90" fmla="*/ 17 w 158"/>
                <a:gd name="T91" fmla="*/ 2 h 300"/>
                <a:gd name="T92" fmla="*/ 15 w 158"/>
                <a:gd name="T93" fmla="*/ 1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8" h="300">
                  <a:moveTo>
                    <a:pt x="89" y="300"/>
                  </a:moveTo>
                  <a:cubicBezTo>
                    <a:pt x="85" y="294"/>
                    <a:pt x="85" y="294"/>
                    <a:pt x="85" y="294"/>
                  </a:cubicBezTo>
                  <a:cubicBezTo>
                    <a:pt x="88" y="291"/>
                    <a:pt x="91" y="289"/>
                    <a:pt x="94" y="286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6" y="295"/>
                    <a:pt x="93" y="298"/>
                    <a:pt x="89" y="300"/>
                  </a:cubicBezTo>
                  <a:close/>
                  <a:moveTo>
                    <a:pt x="122" y="268"/>
                  </a:moveTo>
                  <a:cubicBezTo>
                    <a:pt x="116" y="263"/>
                    <a:pt x="116" y="263"/>
                    <a:pt x="116" y="263"/>
                  </a:cubicBezTo>
                  <a:cubicBezTo>
                    <a:pt x="119" y="259"/>
                    <a:pt x="122" y="255"/>
                    <a:pt x="124" y="250"/>
                  </a:cubicBezTo>
                  <a:cubicBezTo>
                    <a:pt x="131" y="254"/>
                    <a:pt x="131" y="254"/>
                    <a:pt x="131" y="254"/>
                  </a:cubicBezTo>
                  <a:cubicBezTo>
                    <a:pt x="128" y="259"/>
                    <a:pt x="125" y="264"/>
                    <a:pt x="122" y="268"/>
                  </a:cubicBezTo>
                  <a:close/>
                  <a:moveTo>
                    <a:pt x="146" y="225"/>
                  </a:moveTo>
                  <a:cubicBezTo>
                    <a:pt x="139" y="222"/>
                    <a:pt x="139" y="222"/>
                    <a:pt x="139" y="222"/>
                  </a:cubicBezTo>
                  <a:cubicBezTo>
                    <a:pt x="141" y="218"/>
                    <a:pt x="142" y="213"/>
                    <a:pt x="144" y="208"/>
                  </a:cubicBezTo>
                  <a:cubicBezTo>
                    <a:pt x="151" y="210"/>
                    <a:pt x="151" y="210"/>
                    <a:pt x="151" y="210"/>
                  </a:cubicBezTo>
                  <a:cubicBezTo>
                    <a:pt x="150" y="215"/>
                    <a:pt x="148" y="220"/>
                    <a:pt x="146" y="225"/>
                  </a:cubicBezTo>
                  <a:close/>
                  <a:moveTo>
                    <a:pt x="157" y="178"/>
                  </a:moveTo>
                  <a:cubicBezTo>
                    <a:pt x="149" y="177"/>
                    <a:pt x="149" y="177"/>
                    <a:pt x="149" y="177"/>
                  </a:cubicBezTo>
                  <a:cubicBezTo>
                    <a:pt x="149" y="173"/>
                    <a:pt x="150" y="169"/>
                    <a:pt x="150" y="165"/>
                  </a:cubicBezTo>
                  <a:cubicBezTo>
                    <a:pt x="150" y="164"/>
                    <a:pt x="150" y="163"/>
                    <a:pt x="150" y="161"/>
                  </a:cubicBezTo>
                  <a:cubicBezTo>
                    <a:pt x="158" y="161"/>
                    <a:pt x="158" y="161"/>
                    <a:pt x="158" y="161"/>
                  </a:cubicBezTo>
                  <a:cubicBezTo>
                    <a:pt x="158" y="162"/>
                    <a:pt x="158" y="164"/>
                    <a:pt x="158" y="165"/>
                  </a:cubicBezTo>
                  <a:cubicBezTo>
                    <a:pt x="158" y="169"/>
                    <a:pt x="157" y="173"/>
                    <a:pt x="157" y="178"/>
                  </a:cubicBezTo>
                  <a:close/>
                  <a:moveTo>
                    <a:pt x="146" y="131"/>
                  </a:moveTo>
                  <a:cubicBezTo>
                    <a:pt x="144" y="125"/>
                    <a:pt x="143" y="120"/>
                    <a:pt x="141" y="116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51" y="118"/>
                    <a:pt x="152" y="123"/>
                    <a:pt x="153" y="129"/>
                  </a:cubicBezTo>
                  <a:lnTo>
                    <a:pt x="146" y="131"/>
                  </a:lnTo>
                  <a:close/>
                  <a:moveTo>
                    <a:pt x="128" y="87"/>
                  </a:moveTo>
                  <a:cubicBezTo>
                    <a:pt x="125" y="83"/>
                    <a:pt x="122" y="79"/>
                    <a:pt x="119" y="7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9" y="74"/>
                    <a:pt x="132" y="79"/>
                    <a:pt x="135" y="83"/>
                  </a:cubicBezTo>
                  <a:lnTo>
                    <a:pt x="128" y="87"/>
                  </a:lnTo>
                  <a:close/>
                  <a:moveTo>
                    <a:pt x="98" y="51"/>
                  </a:moveTo>
                  <a:cubicBezTo>
                    <a:pt x="95" y="48"/>
                    <a:pt x="90" y="44"/>
                    <a:pt x="86" y="41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5" y="38"/>
                    <a:pt x="100" y="42"/>
                    <a:pt x="104" y="45"/>
                  </a:cubicBezTo>
                  <a:lnTo>
                    <a:pt x="98" y="51"/>
                  </a:lnTo>
                  <a:close/>
                  <a:moveTo>
                    <a:pt x="60" y="25"/>
                  </a:moveTo>
                  <a:cubicBezTo>
                    <a:pt x="55" y="23"/>
                    <a:pt x="50" y="21"/>
                    <a:pt x="45" y="19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3"/>
                    <a:pt x="58" y="15"/>
                    <a:pt x="63" y="18"/>
                  </a:cubicBezTo>
                  <a:lnTo>
                    <a:pt x="60" y="25"/>
                  </a:lnTo>
                  <a:close/>
                  <a:moveTo>
                    <a:pt x="15" y="10"/>
                  </a:moveTo>
                  <a:cubicBezTo>
                    <a:pt x="10" y="9"/>
                    <a:pt x="5" y="9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1"/>
                    <a:pt x="11" y="2"/>
                    <a:pt x="17" y="2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śľîḑe"/>
            <p:cNvSpPr/>
            <p:nvPr/>
          </p:nvSpPr>
          <p:spPr bwMode="auto">
            <a:xfrm>
              <a:off x="3343948" y="1937441"/>
              <a:ext cx="1883129" cy="1126280"/>
            </a:xfrm>
            <a:custGeom>
              <a:avLst/>
              <a:gdLst>
                <a:gd name="T0" fmla="*/ 0 w 655"/>
                <a:gd name="T1" fmla="*/ 390 h 392"/>
                <a:gd name="T2" fmla="*/ 12 w 655"/>
                <a:gd name="T3" fmla="*/ 377 h 392"/>
                <a:gd name="T4" fmla="*/ 22 w 655"/>
                <a:gd name="T5" fmla="*/ 347 h 392"/>
                <a:gd name="T6" fmla="*/ 21 w 655"/>
                <a:gd name="T7" fmla="*/ 329 h 392"/>
                <a:gd name="T8" fmla="*/ 22 w 655"/>
                <a:gd name="T9" fmla="*/ 347 h 392"/>
                <a:gd name="T10" fmla="*/ 34 w 655"/>
                <a:gd name="T11" fmla="*/ 299 h 392"/>
                <a:gd name="T12" fmla="*/ 48 w 655"/>
                <a:gd name="T13" fmla="*/ 288 h 392"/>
                <a:gd name="T14" fmla="*/ 64 w 655"/>
                <a:gd name="T15" fmla="*/ 261 h 392"/>
                <a:gd name="T16" fmla="*/ 65 w 655"/>
                <a:gd name="T17" fmla="*/ 243 h 392"/>
                <a:gd name="T18" fmla="*/ 64 w 655"/>
                <a:gd name="T19" fmla="*/ 261 h 392"/>
                <a:gd name="T20" fmla="*/ 83 w 655"/>
                <a:gd name="T21" fmla="*/ 216 h 392"/>
                <a:gd name="T22" fmla="*/ 99 w 655"/>
                <a:gd name="T23" fmla="*/ 208 h 392"/>
                <a:gd name="T24" fmla="*/ 119 w 655"/>
                <a:gd name="T25" fmla="*/ 183 h 392"/>
                <a:gd name="T26" fmla="*/ 124 w 655"/>
                <a:gd name="T27" fmla="*/ 166 h 392"/>
                <a:gd name="T28" fmla="*/ 119 w 655"/>
                <a:gd name="T29" fmla="*/ 183 h 392"/>
                <a:gd name="T30" fmla="*/ 146 w 655"/>
                <a:gd name="T31" fmla="*/ 143 h 392"/>
                <a:gd name="T32" fmla="*/ 163 w 655"/>
                <a:gd name="T33" fmla="*/ 138 h 392"/>
                <a:gd name="T34" fmla="*/ 188 w 655"/>
                <a:gd name="T35" fmla="*/ 117 h 392"/>
                <a:gd name="T36" fmla="*/ 195 w 655"/>
                <a:gd name="T37" fmla="*/ 101 h 392"/>
                <a:gd name="T38" fmla="*/ 188 w 655"/>
                <a:gd name="T39" fmla="*/ 117 h 392"/>
                <a:gd name="T40" fmla="*/ 222 w 655"/>
                <a:gd name="T41" fmla="*/ 83 h 392"/>
                <a:gd name="T42" fmla="*/ 240 w 655"/>
                <a:gd name="T43" fmla="*/ 81 h 392"/>
                <a:gd name="T44" fmla="*/ 267 w 655"/>
                <a:gd name="T45" fmla="*/ 66 h 392"/>
                <a:gd name="T46" fmla="*/ 278 w 655"/>
                <a:gd name="T47" fmla="*/ 51 h 392"/>
                <a:gd name="T48" fmla="*/ 267 w 655"/>
                <a:gd name="T49" fmla="*/ 66 h 392"/>
                <a:gd name="T50" fmla="*/ 307 w 655"/>
                <a:gd name="T51" fmla="*/ 38 h 392"/>
                <a:gd name="T52" fmla="*/ 325 w 655"/>
                <a:gd name="T53" fmla="*/ 40 h 392"/>
                <a:gd name="T54" fmla="*/ 355 w 655"/>
                <a:gd name="T55" fmla="*/ 30 h 392"/>
                <a:gd name="T56" fmla="*/ 369 w 655"/>
                <a:gd name="T57" fmla="*/ 18 h 392"/>
                <a:gd name="T58" fmla="*/ 355 w 655"/>
                <a:gd name="T59" fmla="*/ 30 h 392"/>
                <a:gd name="T60" fmla="*/ 638 w 655"/>
                <a:gd name="T61" fmla="*/ 24 h 392"/>
                <a:gd name="T62" fmla="*/ 655 w 655"/>
                <a:gd name="T63" fmla="*/ 20 h 392"/>
                <a:gd name="T64" fmla="*/ 402 w 655"/>
                <a:gd name="T65" fmla="*/ 18 h 392"/>
                <a:gd name="T66" fmla="*/ 416 w 655"/>
                <a:gd name="T67" fmla="*/ 7 h 392"/>
                <a:gd name="T68" fmla="*/ 402 w 655"/>
                <a:gd name="T69" fmla="*/ 18 h 392"/>
                <a:gd name="T70" fmla="*/ 591 w 655"/>
                <a:gd name="T71" fmla="*/ 15 h 392"/>
                <a:gd name="T72" fmla="*/ 608 w 655"/>
                <a:gd name="T73" fmla="*/ 10 h 392"/>
                <a:gd name="T74" fmla="*/ 449 w 655"/>
                <a:gd name="T75" fmla="*/ 11 h 392"/>
                <a:gd name="T76" fmla="*/ 464 w 655"/>
                <a:gd name="T77" fmla="*/ 2 h 392"/>
                <a:gd name="T78" fmla="*/ 449 w 655"/>
                <a:gd name="T79" fmla="*/ 11 h 392"/>
                <a:gd name="T80" fmla="*/ 544 w 655"/>
                <a:gd name="T81" fmla="*/ 10 h 392"/>
                <a:gd name="T82" fmla="*/ 560 w 655"/>
                <a:gd name="T83" fmla="*/ 3 h 392"/>
                <a:gd name="T84" fmla="*/ 496 w 655"/>
                <a:gd name="T85" fmla="*/ 8 h 392"/>
                <a:gd name="T86" fmla="*/ 512 w 655"/>
                <a:gd name="T87" fmla="*/ 0 h 392"/>
                <a:gd name="T88" fmla="*/ 496 w 655"/>
                <a:gd name="T89" fmla="*/ 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5" h="392">
                  <a:moveTo>
                    <a:pt x="8" y="392"/>
                  </a:moveTo>
                  <a:cubicBezTo>
                    <a:pt x="0" y="390"/>
                    <a:pt x="0" y="390"/>
                    <a:pt x="0" y="390"/>
                  </a:cubicBezTo>
                  <a:cubicBezTo>
                    <a:pt x="2" y="385"/>
                    <a:pt x="3" y="379"/>
                    <a:pt x="5" y="374"/>
                  </a:cubicBezTo>
                  <a:cubicBezTo>
                    <a:pt x="12" y="377"/>
                    <a:pt x="12" y="377"/>
                    <a:pt x="12" y="377"/>
                  </a:cubicBezTo>
                  <a:cubicBezTo>
                    <a:pt x="11" y="382"/>
                    <a:pt x="9" y="387"/>
                    <a:pt x="8" y="392"/>
                  </a:cubicBezTo>
                  <a:close/>
                  <a:moveTo>
                    <a:pt x="22" y="347"/>
                  </a:moveTo>
                  <a:cubicBezTo>
                    <a:pt x="15" y="344"/>
                    <a:pt x="15" y="344"/>
                    <a:pt x="15" y="344"/>
                  </a:cubicBezTo>
                  <a:cubicBezTo>
                    <a:pt x="17" y="339"/>
                    <a:pt x="19" y="334"/>
                    <a:pt x="21" y="329"/>
                  </a:cubicBezTo>
                  <a:cubicBezTo>
                    <a:pt x="28" y="332"/>
                    <a:pt x="28" y="332"/>
                    <a:pt x="28" y="332"/>
                  </a:cubicBezTo>
                  <a:cubicBezTo>
                    <a:pt x="26" y="337"/>
                    <a:pt x="24" y="342"/>
                    <a:pt x="22" y="347"/>
                  </a:cubicBezTo>
                  <a:close/>
                  <a:moveTo>
                    <a:pt x="41" y="303"/>
                  </a:moveTo>
                  <a:cubicBezTo>
                    <a:pt x="34" y="299"/>
                    <a:pt x="34" y="299"/>
                    <a:pt x="34" y="299"/>
                  </a:cubicBezTo>
                  <a:cubicBezTo>
                    <a:pt x="36" y="295"/>
                    <a:pt x="39" y="290"/>
                    <a:pt x="41" y="285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6" y="293"/>
                    <a:pt x="43" y="298"/>
                    <a:pt x="41" y="303"/>
                  </a:cubicBezTo>
                  <a:close/>
                  <a:moveTo>
                    <a:pt x="64" y="261"/>
                  </a:moveTo>
                  <a:cubicBezTo>
                    <a:pt x="57" y="257"/>
                    <a:pt x="57" y="257"/>
                    <a:pt x="57" y="257"/>
                  </a:cubicBezTo>
                  <a:cubicBezTo>
                    <a:pt x="59" y="252"/>
                    <a:pt x="62" y="247"/>
                    <a:pt x="65" y="243"/>
                  </a:cubicBezTo>
                  <a:cubicBezTo>
                    <a:pt x="72" y="247"/>
                    <a:pt x="72" y="247"/>
                    <a:pt x="72" y="247"/>
                  </a:cubicBezTo>
                  <a:cubicBezTo>
                    <a:pt x="69" y="252"/>
                    <a:pt x="66" y="256"/>
                    <a:pt x="64" y="261"/>
                  </a:cubicBezTo>
                  <a:close/>
                  <a:moveTo>
                    <a:pt x="90" y="221"/>
                  </a:moveTo>
                  <a:cubicBezTo>
                    <a:pt x="83" y="216"/>
                    <a:pt x="83" y="216"/>
                    <a:pt x="83" y="216"/>
                  </a:cubicBezTo>
                  <a:cubicBezTo>
                    <a:pt x="86" y="212"/>
                    <a:pt x="89" y="207"/>
                    <a:pt x="93" y="203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6" y="212"/>
                    <a:pt x="93" y="216"/>
                    <a:pt x="90" y="221"/>
                  </a:cubicBezTo>
                  <a:close/>
                  <a:moveTo>
                    <a:pt x="119" y="183"/>
                  </a:moveTo>
                  <a:cubicBezTo>
                    <a:pt x="113" y="178"/>
                    <a:pt x="113" y="178"/>
                    <a:pt x="113" y="178"/>
                  </a:cubicBezTo>
                  <a:cubicBezTo>
                    <a:pt x="116" y="174"/>
                    <a:pt x="120" y="170"/>
                    <a:pt x="124" y="166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26" y="175"/>
                    <a:pt x="122" y="179"/>
                    <a:pt x="119" y="183"/>
                  </a:cubicBezTo>
                  <a:close/>
                  <a:moveTo>
                    <a:pt x="152" y="149"/>
                  </a:moveTo>
                  <a:cubicBezTo>
                    <a:pt x="146" y="143"/>
                    <a:pt x="146" y="143"/>
                    <a:pt x="146" y="143"/>
                  </a:cubicBezTo>
                  <a:cubicBezTo>
                    <a:pt x="150" y="139"/>
                    <a:pt x="154" y="136"/>
                    <a:pt x="158" y="132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59" y="141"/>
                    <a:pt x="156" y="145"/>
                    <a:pt x="152" y="149"/>
                  </a:cubicBezTo>
                  <a:close/>
                  <a:moveTo>
                    <a:pt x="188" y="117"/>
                  </a:moveTo>
                  <a:cubicBezTo>
                    <a:pt x="183" y="111"/>
                    <a:pt x="183" y="111"/>
                    <a:pt x="183" y="111"/>
                  </a:cubicBezTo>
                  <a:cubicBezTo>
                    <a:pt x="187" y="108"/>
                    <a:pt x="191" y="104"/>
                    <a:pt x="195" y="101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196" y="111"/>
                    <a:pt x="192" y="114"/>
                    <a:pt x="188" y="117"/>
                  </a:cubicBezTo>
                  <a:close/>
                  <a:moveTo>
                    <a:pt x="226" y="90"/>
                  </a:moveTo>
                  <a:cubicBezTo>
                    <a:pt x="222" y="83"/>
                    <a:pt x="222" y="83"/>
                    <a:pt x="222" y="83"/>
                  </a:cubicBezTo>
                  <a:cubicBezTo>
                    <a:pt x="226" y="80"/>
                    <a:pt x="231" y="77"/>
                    <a:pt x="236" y="74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35" y="84"/>
                    <a:pt x="231" y="87"/>
                    <a:pt x="226" y="90"/>
                  </a:cubicBezTo>
                  <a:close/>
                  <a:moveTo>
                    <a:pt x="267" y="66"/>
                  </a:moveTo>
                  <a:cubicBezTo>
                    <a:pt x="264" y="58"/>
                    <a:pt x="264" y="58"/>
                    <a:pt x="264" y="58"/>
                  </a:cubicBezTo>
                  <a:cubicBezTo>
                    <a:pt x="268" y="56"/>
                    <a:pt x="273" y="53"/>
                    <a:pt x="278" y="51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77" y="61"/>
                    <a:pt x="272" y="63"/>
                    <a:pt x="267" y="66"/>
                  </a:cubicBezTo>
                  <a:close/>
                  <a:moveTo>
                    <a:pt x="311" y="45"/>
                  </a:moveTo>
                  <a:cubicBezTo>
                    <a:pt x="307" y="38"/>
                    <a:pt x="307" y="38"/>
                    <a:pt x="307" y="38"/>
                  </a:cubicBezTo>
                  <a:cubicBezTo>
                    <a:pt x="313" y="36"/>
                    <a:pt x="318" y="34"/>
                    <a:pt x="323" y="3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0" y="42"/>
                    <a:pt x="315" y="43"/>
                    <a:pt x="311" y="45"/>
                  </a:cubicBezTo>
                  <a:close/>
                  <a:moveTo>
                    <a:pt x="355" y="30"/>
                  </a:moveTo>
                  <a:cubicBezTo>
                    <a:pt x="353" y="22"/>
                    <a:pt x="353" y="22"/>
                    <a:pt x="353" y="22"/>
                  </a:cubicBezTo>
                  <a:cubicBezTo>
                    <a:pt x="358" y="20"/>
                    <a:pt x="363" y="19"/>
                    <a:pt x="369" y="18"/>
                  </a:cubicBezTo>
                  <a:cubicBezTo>
                    <a:pt x="371" y="25"/>
                    <a:pt x="371" y="25"/>
                    <a:pt x="371" y="25"/>
                  </a:cubicBezTo>
                  <a:cubicBezTo>
                    <a:pt x="366" y="27"/>
                    <a:pt x="361" y="28"/>
                    <a:pt x="355" y="30"/>
                  </a:cubicBezTo>
                  <a:close/>
                  <a:moveTo>
                    <a:pt x="653" y="28"/>
                  </a:moveTo>
                  <a:cubicBezTo>
                    <a:pt x="649" y="27"/>
                    <a:pt x="644" y="25"/>
                    <a:pt x="638" y="24"/>
                  </a:cubicBezTo>
                  <a:cubicBezTo>
                    <a:pt x="640" y="16"/>
                    <a:pt x="640" y="16"/>
                    <a:pt x="640" y="16"/>
                  </a:cubicBezTo>
                  <a:cubicBezTo>
                    <a:pt x="646" y="18"/>
                    <a:pt x="651" y="19"/>
                    <a:pt x="655" y="20"/>
                  </a:cubicBezTo>
                  <a:lnTo>
                    <a:pt x="653" y="28"/>
                  </a:lnTo>
                  <a:close/>
                  <a:moveTo>
                    <a:pt x="402" y="18"/>
                  </a:moveTo>
                  <a:cubicBezTo>
                    <a:pt x="400" y="10"/>
                    <a:pt x="400" y="10"/>
                    <a:pt x="400" y="10"/>
                  </a:cubicBezTo>
                  <a:cubicBezTo>
                    <a:pt x="405" y="9"/>
                    <a:pt x="411" y="8"/>
                    <a:pt x="416" y="7"/>
                  </a:cubicBezTo>
                  <a:cubicBezTo>
                    <a:pt x="417" y="15"/>
                    <a:pt x="417" y="15"/>
                    <a:pt x="417" y="15"/>
                  </a:cubicBezTo>
                  <a:cubicBezTo>
                    <a:pt x="412" y="16"/>
                    <a:pt x="407" y="17"/>
                    <a:pt x="402" y="18"/>
                  </a:cubicBezTo>
                  <a:close/>
                  <a:moveTo>
                    <a:pt x="607" y="18"/>
                  </a:moveTo>
                  <a:cubicBezTo>
                    <a:pt x="602" y="17"/>
                    <a:pt x="597" y="16"/>
                    <a:pt x="591" y="15"/>
                  </a:cubicBezTo>
                  <a:cubicBezTo>
                    <a:pt x="592" y="7"/>
                    <a:pt x="592" y="7"/>
                    <a:pt x="592" y="7"/>
                  </a:cubicBezTo>
                  <a:cubicBezTo>
                    <a:pt x="598" y="8"/>
                    <a:pt x="603" y="9"/>
                    <a:pt x="608" y="10"/>
                  </a:cubicBezTo>
                  <a:lnTo>
                    <a:pt x="607" y="18"/>
                  </a:lnTo>
                  <a:close/>
                  <a:moveTo>
                    <a:pt x="449" y="11"/>
                  </a:moveTo>
                  <a:cubicBezTo>
                    <a:pt x="448" y="3"/>
                    <a:pt x="448" y="3"/>
                    <a:pt x="448" y="3"/>
                  </a:cubicBezTo>
                  <a:cubicBezTo>
                    <a:pt x="453" y="3"/>
                    <a:pt x="459" y="2"/>
                    <a:pt x="464" y="2"/>
                  </a:cubicBezTo>
                  <a:cubicBezTo>
                    <a:pt x="465" y="10"/>
                    <a:pt x="465" y="10"/>
                    <a:pt x="465" y="10"/>
                  </a:cubicBezTo>
                  <a:cubicBezTo>
                    <a:pt x="459" y="10"/>
                    <a:pt x="454" y="11"/>
                    <a:pt x="449" y="11"/>
                  </a:cubicBezTo>
                  <a:close/>
                  <a:moveTo>
                    <a:pt x="560" y="11"/>
                  </a:moveTo>
                  <a:cubicBezTo>
                    <a:pt x="555" y="10"/>
                    <a:pt x="549" y="10"/>
                    <a:pt x="544" y="10"/>
                  </a:cubicBezTo>
                  <a:cubicBezTo>
                    <a:pt x="544" y="2"/>
                    <a:pt x="544" y="2"/>
                    <a:pt x="544" y="2"/>
                  </a:cubicBezTo>
                  <a:cubicBezTo>
                    <a:pt x="550" y="2"/>
                    <a:pt x="555" y="2"/>
                    <a:pt x="560" y="3"/>
                  </a:cubicBezTo>
                  <a:lnTo>
                    <a:pt x="560" y="11"/>
                  </a:lnTo>
                  <a:close/>
                  <a:moveTo>
                    <a:pt x="496" y="8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502" y="0"/>
                    <a:pt x="507" y="0"/>
                    <a:pt x="512" y="0"/>
                  </a:cubicBezTo>
                  <a:cubicBezTo>
                    <a:pt x="512" y="8"/>
                    <a:pt x="512" y="8"/>
                    <a:pt x="512" y="8"/>
                  </a:cubicBezTo>
                  <a:cubicBezTo>
                    <a:pt x="507" y="8"/>
                    <a:pt x="502" y="8"/>
                    <a:pt x="496" y="8"/>
                  </a:cubicBezTo>
                  <a:close/>
                </a:path>
              </a:pathLst>
            </a:custGeom>
            <a:solidFill>
              <a:srgbClr val="8DDC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常用函数说明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448" y="1556792"/>
            <a:ext cx="993710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describe中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include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是用于传递关于什么列需要考虑用于总结的必要信息的参数。获取值列表；默认情况下是”数字值”。但如果需要查看指定结果就需要使用如下参数：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35660" y="3091181"/>
            <a:ext cx="6120680" cy="564034"/>
            <a:chOff x="1671073" y="1717585"/>
            <a:chExt cx="4019863" cy="564034"/>
          </a:xfrm>
        </p:grpSpPr>
        <p:sp>
          <p:nvSpPr>
            <p:cNvPr id="5" name="Rounded Rectangle 92"/>
            <p:cNvSpPr/>
            <p:nvPr/>
          </p:nvSpPr>
          <p:spPr>
            <a:xfrm>
              <a:off x="1671073" y="1717585"/>
              <a:ext cx="4019863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22338" y="1717585"/>
              <a:ext cx="21719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457200" algn="just" eaLnBrk="1" fontAlgn="auto" latinLnBrk="0" hangingPunct="1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object - 汇总字符串列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35660" y="4016557"/>
            <a:ext cx="6120680" cy="574070"/>
            <a:chOff x="1671073" y="1707549"/>
            <a:chExt cx="4019863" cy="574070"/>
          </a:xfrm>
        </p:grpSpPr>
        <p:sp>
          <p:nvSpPr>
            <p:cNvPr id="8" name="Rounded Rectangle 92"/>
            <p:cNvSpPr/>
            <p:nvPr/>
          </p:nvSpPr>
          <p:spPr>
            <a:xfrm>
              <a:off x="1671073" y="1717585"/>
              <a:ext cx="4019863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522338" y="1707549"/>
              <a:ext cx="2171913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457200" algn="just" eaLnBrk="1" fontAlgn="auto" latinLnBrk="0" hangingPunct="1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number - 汇总数字列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03612" y="4931311"/>
            <a:ext cx="6984776" cy="564034"/>
            <a:chOff x="1387318" y="1717585"/>
            <a:chExt cx="4587373" cy="564034"/>
          </a:xfrm>
        </p:grpSpPr>
        <p:sp>
          <p:nvSpPr>
            <p:cNvPr id="11" name="Rounded Rectangle 92"/>
            <p:cNvSpPr/>
            <p:nvPr/>
          </p:nvSpPr>
          <p:spPr>
            <a:xfrm>
              <a:off x="1671073" y="1717585"/>
              <a:ext cx="4019863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318" y="1738242"/>
              <a:ext cx="4587373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457200" algn="just" eaLnBrk="1" fontAlgn="auto" latinLnBrk="0" hangingPunct="1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all - 将所有列汇总在一起(不应将其作为列表值传递)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5" y="2640965"/>
            <a:ext cx="6057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数据统计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数据统计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67508" y="1412776"/>
            <a:ext cx="885698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统计方法有助于理解和分析数据的行为。现在我们学习了一些统计函数，并将这些函数应用到Pandas的对象上。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273008" y="2564904"/>
            <a:ext cx="5415280" cy="3446145"/>
            <a:chOff x="3273008" y="2564904"/>
            <a:chExt cx="5415280" cy="344614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l="7397" t="5210" r="3197" b="11739"/>
            <a:stretch>
              <a:fillRect/>
            </a:stretch>
          </p:blipFill>
          <p:spPr>
            <a:xfrm>
              <a:off x="3273008" y="2564904"/>
              <a:ext cx="5415280" cy="344614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273008" y="2564904"/>
              <a:ext cx="5415280" cy="3446145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数据统计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42141" y="1987522"/>
            <a:ext cx="76091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有很多方法用来集体计算描述性统计信息和其他相关操作。 其中大多数是sum()，mean()等聚合函数，例如sum()，产生一个相同大小的对象。 一般来说，这些方法采用轴参数，就像ndarray.{sum,std,...}，但轴可以通过名称或整数来指定：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数据帧(DataFrame)  index(axis=0，默认),  columns(axis=1)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89032" y="2138304"/>
            <a:ext cx="2566343" cy="2566234"/>
            <a:chOff x="4255300" y="1860398"/>
            <a:chExt cx="3722840" cy="3722682"/>
          </a:xfrm>
        </p:grpSpPr>
        <p:grpSp>
          <p:nvGrpSpPr>
            <p:cNvPr id="5" name="Group 1"/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77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8" name="Freeform 700"/>
              <p:cNvSpPr/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9" name="Freeform 701"/>
              <p:cNvSpPr/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Freeform 703"/>
              <p:cNvSpPr/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-1" fmla="*/ 12868 w 12868"/>
                  <a:gd name="connsiteY0-2" fmla="*/ 0 h 9028"/>
                  <a:gd name="connsiteX1-3" fmla="*/ 10018 w 12868"/>
                  <a:gd name="connsiteY1-4" fmla="*/ 386 h 9028"/>
                  <a:gd name="connsiteX2-5" fmla="*/ 5140 w 12868"/>
                  <a:gd name="connsiteY2-6" fmla="*/ 1461 h 9028"/>
                  <a:gd name="connsiteX3-7" fmla="*/ 854 w 12868"/>
                  <a:gd name="connsiteY3-8" fmla="*/ 2274 h 9028"/>
                  <a:gd name="connsiteX4-9" fmla="*/ 0 w 12868"/>
                  <a:gd name="connsiteY4-10" fmla="*/ 6055 h 9028"/>
                  <a:gd name="connsiteX5-11" fmla="*/ 1724 w 12868"/>
                  <a:gd name="connsiteY5-12" fmla="*/ 9028 h 9028"/>
                  <a:gd name="connsiteX0-13" fmla="*/ 7785 w 7785"/>
                  <a:gd name="connsiteY0-14" fmla="*/ 0 h 9572"/>
                  <a:gd name="connsiteX1-15" fmla="*/ 3994 w 7785"/>
                  <a:gd name="connsiteY1-16" fmla="*/ 1190 h 9572"/>
                  <a:gd name="connsiteX2-17" fmla="*/ 664 w 7785"/>
                  <a:gd name="connsiteY2-18" fmla="*/ 2091 h 9572"/>
                  <a:gd name="connsiteX3-19" fmla="*/ 0 w 7785"/>
                  <a:gd name="connsiteY3-20" fmla="*/ 6279 h 9572"/>
                  <a:gd name="connsiteX4-21" fmla="*/ 1340 w 7785"/>
                  <a:gd name="connsiteY4-22" fmla="*/ 9572 h 9572"/>
                  <a:gd name="connsiteX0-23" fmla="*/ 5130 w 5130"/>
                  <a:gd name="connsiteY0-24" fmla="*/ 0 h 8757"/>
                  <a:gd name="connsiteX1-25" fmla="*/ 853 w 5130"/>
                  <a:gd name="connsiteY1-26" fmla="*/ 941 h 8757"/>
                  <a:gd name="connsiteX2-27" fmla="*/ 0 w 5130"/>
                  <a:gd name="connsiteY2-28" fmla="*/ 5317 h 8757"/>
                  <a:gd name="connsiteX3-29" fmla="*/ 1721 w 5130"/>
                  <a:gd name="connsiteY3-30" fmla="*/ 8757 h 8757"/>
                  <a:gd name="connsiteX0-31" fmla="*/ 1663 w 3355"/>
                  <a:gd name="connsiteY0-32" fmla="*/ 0 h 8925"/>
                  <a:gd name="connsiteX1-33" fmla="*/ 0 w 3355"/>
                  <a:gd name="connsiteY1-34" fmla="*/ 4997 h 8925"/>
                  <a:gd name="connsiteX2-35" fmla="*/ 3355 w 3355"/>
                  <a:gd name="connsiteY2-36" fmla="*/ 8925 h 89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3" name="Freeform 705"/>
              <p:cNvSpPr/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-1" fmla="*/ 0 w 10000"/>
                  <a:gd name="connsiteY0-2" fmla="*/ 5798 h 5798"/>
                  <a:gd name="connsiteX1-3" fmla="*/ 0 w 10000"/>
                  <a:gd name="connsiteY1-4" fmla="*/ 5798 h 5798"/>
                  <a:gd name="connsiteX2-5" fmla="*/ 4953 w 10000"/>
                  <a:gd name="connsiteY2-6" fmla="*/ 0 h 5798"/>
                  <a:gd name="connsiteX3-7" fmla="*/ 4953 w 10000"/>
                  <a:gd name="connsiteY3-8" fmla="*/ 0 h 5798"/>
                  <a:gd name="connsiteX4-9" fmla="*/ 10000 w 10000"/>
                  <a:gd name="connsiteY4-10" fmla="*/ 1092 h 579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Freeform 706"/>
              <p:cNvSpPr/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5" name="Freeform 707"/>
              <p:cNvSpPr/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Freeform 708"/>
              <p:cNvSpPr/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-1" fmla="*/ 0 w 7538"/>
                  <a:gd name="connsiteY0-2" fmla="*/ 0 h 10000"/>
                  <a:gd name="connsiteX1-3" fmla="*/ 5503 w 7538"/>
                  <a:gd name="connsiteY1-4" fmla="*/ 7817 h 10000"/>
                  <a:gd name="connsiteX2-5" fmla="*/ 7538 w 7538"/>
                  <a:gd name="connsiteY2-6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7" name="Freeform 709"/>
              <p:cNvSpPr/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8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9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1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3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4" name="Freeform 716"/>
              <p:cNvSpPr/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5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6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7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8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9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0" name="Freeform 722"/>
              <p:cNvSpPr/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1" name="Freeform 723"/>
              <p:cNvSpPr/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4" name="Freeform 726"/>
              <p:cNvSpPr/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5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6" name="Freeform 729"/>
              <p:cNvSpPr/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7" name="Freeform 730"/>
              <p:cNvSpPr/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Freeform 731"/>
              <p:cNvSpPr/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9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0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6" name="Oval 45"/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7" name="Oval 46"/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8" name="Oval 47"/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9" name="Oval 48"/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0" name="Oval 49"/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1" name="Oval 50"/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3" name="Oval 53"/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4" name="Oval 54"/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5" name="Oval 55"/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6" name="Oval 57"/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7" name="Oval 58"/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8" name="Oval 60"/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9" name="Oval 61"/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0" name="Oval 62"/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1" name="Oval 63"/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Oval 64"/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3" name="Oval 44"/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96396">
                  <a:srgbClr val="128EB7"/>
                </a:gs>
                <a:gs pos="87000">
                  <a:schemeClr val="accent5">
                    <a:lumMod val="50000"/>
                  </a:schemeClr>
                </a:gs>
                <a:gs pos="0">
                  <a:srgbClr val="61D6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4" name="Group 68"/>
            <p:cNvGrpSpPr/>
            <p:nvPr/>
          </p:nvGrpSpPr>
          <p:grpSpPr>
            <a:xfrm>
              <a:off x="6216454" y="2797385"/>
              <a:ext cx="389338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67" name="Freeform 6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8" name="Rectangle 7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Freeform 71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0" name="Freeform 72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1" name="Rectangle 7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Rectangle 7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Freeform 75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Freeform 76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Freeform 77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78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5" name="Oval 66"/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94595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6" name="Group 85"/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65" name="Freeform 8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6" name="Freeform 87"/>
              <p:cNvSpPr/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7" name="Oval 56"/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8" name="Group 88"/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59" name="Freeform 8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0" name="Freeform 9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Freeform 9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 9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Rectangle 9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Rectangle 9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9" name="Oval 52"/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99099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95"/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1" name="Oval 43"/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2" name="Group 96"/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44" name="Freeform 9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5" name="Freeform 9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6" name="Rectangle 9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7" name="Freeform 100"/>
              <p:cNvSpPr/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Freeform 101"/>
              <p:cNvSpPr/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9" name="Rectangle 10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0" name="Freeform 103"/>
              <p:cNvSpPr/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1" name="Freeform 104"/>
              <p:cNvSpPr/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2" name="Rectangle 10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Freeform 106"/>
              <p:cNvSpPr/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Freeform 107"/>
              <p:cNvSpPr/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Rectangle 10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Freeform 109"/>
              <p:cNvSpPr/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Freeform 110"/>
              <p:cNvSpPr/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Freeform 11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3" name="Oval 65"/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112"/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5" name="Oval 59"/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99099">
                  <a:srgbClr val="00B0F0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6" name="Group 114"/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37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8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1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2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Freeform 121"/>
              <p:cNvSpPr/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5" y="2640965"/>
            <a:ext cx="6057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常用函数说明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常用函数说明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501BD4-E706-FEF7-BD11-A712BB1F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 r="1" b="823"/>
          <a:stretch/>
        </p:blipFill>
        <p:spPr>
          <a:xfrm>
            <a:off x="1271464" y="1268760"/>
            <a:ext cx="9767516" cy="2464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D42F72-5A85-E533-7BE8-87D0BCD93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03" r="106"/>
          <a:stretch/>
        </p:blipFill>
        <p:spPr>
          <a:xfrm>
            <a:off x="1271464" y="3733200"/>
            <a:ext cx="9767516" cy="263864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常用函数说明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8966" y="2096406"/>
            <a:ext cx="273630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b="1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首先创建一个数据帧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03712" y="1538985"/>
            <a:ext cx="7905750" cy="435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eaLnBrk="1" fontAlgn="auto" latinLnBrk="0" hangingPunct="1">
              <a:lnSpc>
                <a:spcPct val="14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marL="0" indent="0" algn="l" eaLnBrk="1" fontAlgn="auto" latinLnBrk="0" hangingPunct="1">
              <a:lnSpc>
                <a:spcPct val="14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numpy as np</a:t>
            </a:r>
          </a:p>
          <a:p>
            <a:pPr marL="0" indent="0" algn="l" eaLnBrk="1" fontAlgn="auto" latinLnBrk="0" hangingPunct="1">
              <a:lnSpc>
                <a:spcPct val="14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#创建一个字典序列</a:t>
            </a:r>
          </a:p>
          <a:p>
            <a:pPr marL="0" indent="0" algn="l" eaLnBrk="1" fontAlgn="auto" latinLnBrk="0" hangingPunct="1">
              <a:lnSpc>
                <a:spcPct val="14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 = {'Name':pd.Series(['Tom','James','Ricky','Vin','Steve','Minsu','Jack',</a:t>
            </a:r>
          </a:p>
          <a:p>
            <a:pPr marL="0" indent="0" algn="l" eaLnBrk="1" fontAlgn="auto" latinLnBrk="0" hangingPunct="1">
              <a:lnSpc>
                <a:spcPct val="14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'Lee','David','Gasper','Betina','Andres']),</a:t>
            </a:r>
          </a:p>
          <a:p>
            <a:pPr marL="0" indent="0" algn="l" eaLnBrk="1" fontAlgn="auto" latinLnBrk="0" hangingPunct="1">
              <a:lnSpc>
                <a:spcPct val="14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'Age':pd.Series([25,26,25,23,30,29,23,34,40,30,51,46]),   Rating':pd.Series([4.23,3.24,3.98,2.56,3.20,4.6,3.8,3.78,2.98,4.80,4.10,3.65])}</a:t>
            </a:r>
          </a:p>
          <a:p>
            <a:pPr marL="0" indent="0" algn="l" eaLnBrk="1" fontAlgn="auto" latinLnBrk="0" hangingPunct="1">
              <a:lnSpc>
                <a:spcPct val="14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#创建一个数据帧</a:t>
            </a:r>
          </a:p>
          <a:p>
            <a:pPr marL="0" indent="0" algn="l" eaLnBrk="1" fontAlgn="auto" latinLnBrk="0" hangingPunct="1">
              <a:lnSpc>
                <a:spcPct val="14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 = pd.DataFrame(d)</a:t>
            </a:r>
          </a:p>
          <a:p>
            <a:pPr marL="0" indent="0" algn="l" eaLnBrk="1" fontAlgn="auto" latinLnBrk="0" hangingPunct="1">
              <a:lnSpc>
                <a:spcPct val="14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print(df)</a:t>
            </a:r>
          </a:p>
        </p:txBody>
      </p:sp>
      <p:grpSp>
        <p:nvGrpSpPr>
          <p:cNvPr id="90" name="组合 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95400" y="3140968"/>
            <a:ext cx="2629547" cy="2779588"/>
            <a:chOff x="3925888" y="1135062"/>
            <a:chExt cx="4340225" cy="4587876"/>
          </a:xfrm>
        </p:grpSpPr>
        <p:sp>
          <p:nvSpPr>
            <p:cNvPr id="91" name="iSlíḋé"/>
            <p:cNvSpPr/>
            <p:nvPr/>
          </p:nvSpPr>
          <p:spPr bwMode="auto">
            <a:xfrm>
              <a:off x="4467226" y="3502025"/>
              <a:ext cx="3036888" cy="701675"/>
            </a:xfrm>
            <a:custGeom>
              <a:avLst/>
              <a:gdLst>
                <a:gd name="T0" fmla="*/ 1913 w 1913"/>
                <a:gd name="T1" fmla="*/ 0 h 442"/>
                <a:gd name="T2" fmla="*/ 0 w 1913"/>
                <a:gd name="T3" fmla="*/ 0 h 442"/>
                <a:gd name="T4" fmla="*/ 412 w 1913"/>
                <a:gd name="T5" fmla="*/ 442 h 442"/>
                <a:gd name="T6" fmla="*/ 1501 w 1913"/>
                <a:gd name="T7" fmla="*/ 442 h 442"/>
                <a:gd name="T8" fmla="*/ 1913 w 1913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3" h="442">
                  <a:moveTo>
                    <a:pt x="1913" y="0"/>
                  </a:moveTo>
                  <a:lnTo>
                    <a:pt x="0" y="0"/>
                  </a:lnTo>
                  <a:lnTo>
                    <a:pt x="412" y="442"/>
                  </a:lnTo>
                  <a:lnTo>
                    <a:pt x="1501" y="442"/>
                  </a:lnTo>
                  <a:lnTo>
                    <a:pt x="191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3000"/>
                  </a:schemeClr>
                </a:gs>
                <a:gs pos="100000">
                  <a:schemeClr val="bg1">
                    <a:lumMod val="85000"/>
                    <a:alpha val="64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ṡļíḓe"/>
            <p:cNvSpPr/>
            <p:nvPr/>
          </p:nvSpPr>
          <p:spPr bwMode="auto">
            <a:xfrm>
              <a:off x="4206876" y="5089525"/>
              <a:ext cx="3587750" cy="633413"/>
            </a:xfrm>
            <a:prstGeom prst="rect">
              <a:avLst/>
            </a:pr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šlïḋè"/>
            <p:cNvSpPr/>
            <p:nvPr/>
          </p:nvSpPr>
          <p:spPr bwMode="auto">
            <a:xfrm>
              <a:off x="4206876" y="5089525"/>
              <a:ext cx="3587750" cy="217488"/>
            </a:xfrm>
            <a:prstGeom prst="rect">
              <a:avLst/>
            </a:prstGeom>
            <a:solidFill>
              <a:srgbClr val="C69B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ṣḷiḑé"/>
            <p:cNvSpPr/>
            <p:nvPr/>
          </p:nvSpPr>
          <p:spPr bwMode="auto">
            <a:xfrm>
              <a:off x="4522788" y="1539875"/>
              <a:ext cx="476250" cy="60325"/>
            </a:xfrm>
            <a:custGeom>
              <a:avLst/>
              <a:gdLst>
                <a:gd name="T0" fmla="*/ 136 w 144"/>
                <a:gd name="T1" fmla="*/ 18 h 18"/>
                <a:gd name="T2" fmla="*/ 9 w 144"/>
                <a:gd name="T3" fmla="*/ 18 h 18"/>
                <a:gd name="T4" fmla="*/ 0 w 144"/>
                <a:gd name="T5" fmla="*/ 9 h 18"/>
                <a:gd name="T6" fmla="*/ 9 w 144"/>
                <a:gd name="T7" fmla="*/ 0 h 18"/>
                <a:gd name="T8" fmla="*/ 136 w 144"/>
                <a:gd name="T9" fmla="*/ 0 h 18"/>
                <a:gd name="T10" fmla="*/ 144 w 144"/>
                <a:gd name="T11" fmla="*/ 9 h 18"/>
                <a:gd name="T12" fmla="*/ 136 w 14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13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1" y="0"/>
                    <a:pt x="144" y="4"/>
                    <a:pt x="144" y="9"/>
                  </a:cubicBezTo>
                  <a:cubicBezTo>
                    <a:pt x="144" y="14"/>
                    <a:pt x="141" y="18"/>
                    <a:pt x="13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sļïďe"/>
            <p:cNvSpPr/>
            <p:nvPr/>
          </p:nvSpPr>
          <p:spPr bwMode="auto">
            <a:xfrm>
              <a:off x="4522788" y="1860550"/>
              <a:ext cx="476250" cy="58738"/>
            </a:xfrm>
            <a:custGeom>
              <a:avLst/>
              <a:gdLst>
                <a:gd name="T0" fmla="*/ 136 w 144"/>
                <a:gd name="T1" fmla="*/ 18 h 18"/>
                <a:gd name="T2" fmla="*/ 9 w 144"/>
                <a:gd name="T3" fmla="*/ 18 h 18"/>
                <a:gd name="T4" fmla="*/ 0 w 144"/>
                <a:gd name="T5" fmla="*/ 9 h 18"/>
                <a:gd name="T6" fmla="*/ 9 w 144"/>
                <a:gd name="T7" fmla="*/ 0 h 18"/>
                <a:gd name="T8" fmla="*/ 136 w 144"/>
                <a:gd name="T9" fmla="*/ 0 h 18"/>
                <a:gd name="T10" fmla="*/ 144 w 144"/>
                <a:gd name="T11" fmla="*/ 9 h 18"/>
                <a:gd name="T12" fmla="*/ 136 w 14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13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1" y="0"/>
                    <a:pt x="144" y="4"/>
                    <a:pt x="144" y="9"/>
                  </a:cubicBezTo>
                  <a:cubicBezTo>
                    <a:pt x="144" y="14"/>
                    <a:pt x="141" y="18"/>
                    <a:pt x="13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s1îdé"/>
            <p:cNvSpPr/>
            <p:nvPr/>
          </p:nvSpPr>
          <p:spPr bwMode="auto">
            <a:xfrm>
              <a:off x="4522788" y="2193925"/>
              <a:ext cx="650875" cy="58738"/>
            </a:xfrm>
            <a:custGeom>
              <a:avLst/>
              <a:gdLst>
                <a:gd name="T0" fmla="*/ 188 w 197"/>
                <a:gd name="T1" fmla="*/ 18 h 18"/>
                <a:gd name="T2" fmla="*/ 9 w 197"/>
                <a:gd name="T3" fmla="*/ 18 h 18"/>
                <a:gd name="T4" fmla="*/ 0 w 197"/>
                <a:gd name="T5" fmla="*/ 9 h 18"/>
                <a:gd name="T6" fmla="*/ 9 w 197"/>
                <a:gd name="T7" fmla="*/ 0 h 18"/>
                <a:gd name="T8" fmla="*/ 188 w 197"/>
                <a:gd name="T9" fmla="*/ 0 h 18"/>
                <a:gd name="T10" fmla="*/ 197 w 197"/>
                <a:gd name="T11" fmla="*/ 9 h 18"/>
                <a:gd name="T12" fmla="*/ 188 w 197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8">
                  <a:moveTo>
                    <a:pt x="188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3" y="0"/>
                    <a:pt x="197" y="4"/>
                    <a:pt x="197" y="9"/>
                  </a:cubicBezTo>
                  <a:cubicBezTo>
                    <a:pt x="197" y="14"/>
                    <a:pt x="193" y="18"/>
                    <a:pt x="188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şḷïḑê"/>
            <p:cNvSpPr/>
            <p:nvPr/>
          </p:nvSpPr>
          <p:spPr bwMode="auto">
            <a:xfrm>
              <a:off x="5338763" y="2193925"/>
              <a:ext cx="649288" cy="58738"/>
            </a:xfrm>
            <a:custGeom>
              <a:avLst/>
              <a:gdLst>
                <a:gd name="T0" fmla="*/ 188 w 197"/>
                <a:gd name="T1" fmla="*/ 18 h 18"/>
                <a:gd name="T2" fmla="*/ 9 w 197"/>
                <a:gd name="T3" fmla="*/ 18 h 18"/>
                <a:gd name="T4" fmla="*/ 0 w 197"/>
                <a:gd name="T5" fmla="*/ 9 h 18"/>
                <a:gd name="T6" fmla="*/ 9 w 197"/>
                <a:gd name="T7" fmla="*/ 0 h 18"/>
                <a:gd name="T8" fmla="*/ 188 w 197"/>
                <a:gd name="T9" fmla="*/ 0 h 18"/>
                <a:gd name="T10" fmla="*/ 197 w 197"/>
                <a:gd name="T11" fmla="*/ 9 h 18"/>
                <a:gd name="T12" fmla="*/ 188 w 197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8">
                  <a:moveTo>
                    <a:pt x="188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3" y="0"/>
                    <a:pt x="197" y="4"/>
                    <a:pt x="197" y="9"/>
                  </a:cubicBezTo>
                  <a:cubicBezTo>
                    <a:pt x="197" y="14"/>
                    <a:pt x="193" y="18"/>
                    <a:pt x="188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ṩlíḋé"/>
            <p:cNvSpPr/>
            <p:nvPr/>
          </p:nvSpPr>
          <p:spPr bwMode="auto">
            <a:xfrm>
              <a:off x="4941888" y="2479675"/>
              <a:ext cx="650875" cy="55563"/>
            </a:xfrm>
            <a:custGeom>
              <a:avLst/>
              <a:gdLst>
                <a:gd name="T0" fmla="*/ 188 w 197"/>
                <a:gd name="T1" fmla="*/ 17 h 17"/>
                <a:gd name="T2" fmla="*/ 9 w 197"/>
                <a:gd name="T3" fmla="*/ 17 h 17"/>
                <a:gd name="T4" fmla="*/ 0 w 197"/>
                <a:gd name="T5" fmla="*/ 8 h 17"/>
                <a:gd name="T6" fmla="*/ 9 w 197"/>
                <a:gd name="T7" fmla="*/ 0 h 17"/>
                <a:gd name="T8" fmla="*/ 188 w 197"/>
                <a:gd name="T9" fmla="*/ 0 h 17"/>
                <a:gd name="T10" fmla="*/ 197 w 197"/>
                <a:gd name="T11" fmla="*/ 8 h 17"/>
                <a:gd name="T12" fmla="*/ 188 w 197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7">
                  <a:moveTo>
                    <a:pt x="188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3" y="0"/>
                    <a:pt x="197" y="4"/>
                    <a:pt x="197" y="8"/>
                  </a:cubicBezTo>
                  <a:cubicBezTo>
                    <a:pt x="197" y="13"/>
                    <a:pt x="193" y="17"/>
                    <a:pt x="188" y="17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ṡľïḑê"/>
            <p:cNvSpPr/>
            <p:nvPr/>
          </p:nvSpPr>
          <p:spPr bwMode="auto">
            <a:xfrm>
              <a:off x="5665788" y="2479675"/>
              <a:ext cx="1217613" cy="55563"/>
            </a:xfrm>
            <a:custGeom>
              <a:avLst/>
              <a:gdLst>
                <a:gd name="T0" fmla="*/ 360 w 369"/>
                <a:gd name="T1" fmla="*/ 17 h 17"/>
                <a:gd name="T2" fmla="*/ 9 w 369"/>
                <a:gd name="T3" fmla="*/ 17 h 17"/>
                <a:gd name="T4" fmla="*/ 0 w 369"/>
                <a:gd name="T5" fmla="*/ 8 h 17"/>
                <a:gd name="T6" fmla="*/ 9 w 369"/>
                <a:gd name="T7" fmla="*/ 0 h 17"/>
                <a:gd name="T8" fmla="*/ 360 w 369"/>
                <a:gd name="T9" fmla="*/ 0 h 17"/>
                <a:gd name="T10" fmla="*/ 369 w 369"/>
                <a:gd name="T11" fmla="*/ 8 h 17"/>
                <a:gd name="T12" fmla="*/ 360 w 369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17">
                  <a:moveTo>
                    <a:pt x="36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5" y="0"/>
                    <a:pt x="369" y="4"/>
                    <a:pt x="369" y="8"/>
                  </a:cubicBezTo>
                  <a:cubicBezTo>
                    <a:pt x="369" y="13"/>
                    <a:pt x="365" y="17"/>
                    <a:pt x="360" y="17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şľîḑe"/>
            <p:cNvSpPr/>
            <p:nvPr/>
          </p:nvSpPr>
          <p:spPr bwMode="auto">
            <a:xfrm>
              <a:off x="6305551" y="2028825"/>
              <a:ext cx="477838" cy="58738"/>
            </a:xfrm>
            <a:custGeom>
              <a:avLst/>
              <a:gdLst>
                <a:gd name="T0" fmla="*/ 136 w 145"/>
                <a:gd name="T1" fmla="*/ 18 h 18"/>
                <a:gd name="T2" fmla="*/ 9 w 145"/>
                <a:gd name="T3" fmla="*/ 18 h 18"/>
                <a:gd name="T4" fmla="*/ 0 w 145"/>
                <a:gd name="T5" fmla="*/ 9 h 18"/>
                <a:gd name="T6" fmla="*/ 9 w 145"/>
                <a:gd name="T7" fmla="*/ 0 h 18"/>
                <a:gd name="T8" fmla="*/ 136 w 145"/>
                <a:gd name="T9" fmla="*/ 0 h 18"/>
                <a:gd name="T10" fmla="*/ 145 w 145"/>
                <a:gd name="T11" fmla="*/ 9 h 18"/>
                <a:gd name="T12" fmla="*/ 136 w 14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8">
                  <a:moveTo>
                    <a:pt x="13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1" y="0"/>
                    <a:pt x="145" y="4"/>
                    <a:pt x="145" y="9"/>
                  </a:cubicBezTo>
                  <a:cubicBezTo>
                    <a:pt x="145" y="14"/>
                    <a:pt x="141" y="18"/>
                    <a:pt x="136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śľíḍé"/>
            <p:cNvSpPr/>
            <p:nvPr/>
          </p:nvSpPr>
          <p:spPr bwMode="auto">
            <a:xfrm>
              <a:off x="5414963" y="1860550"/>
              <a:ext cx="850900" cy="58738"/>
            </a:xfrm>
            <a:custGeom>
              <a:avLst/>
              <a:gdLst>
                <a:gd name="T0" fmla="*/ 249 w 258"/>
                <a:gd name="T1" fmla="*/ 18 h 18"/>
                <a:gd name="T2" fmla="*/ 8 w 258"/>
                <a:gd name="T3" fmla="*/ 18 h 18"/>
                <a:gd name="T4" fmla="*/ 0 w 258"/>
                <a:gd name="T5" fmla="*/ 9 h 18"/>
                <a:gd name="T6" fmla="*/ 8 w 258"/>
                <a:gd name="T7" fmla="*/ 0 h 18"/>
                <a:gd name="T8" fmla="*/ 249 w 258"/>
                <a:gd name="T9" fmla="*/ 0 h 18"/>
                <a:gd name="T10" fmla="*/ 258 w 258"/>
                <a:gd name="T11" fmla="*/ 9 h 18"/>
                <a:gd name="T12" fmla="*/ 249 w 25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8">
                  <a:moveTo>
                    <a:pt x="24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54" y="0"/>
                    <a:pt x="258" y="4"/>
                    <a:pt x="258" y="9"/>
                  </a:cubicBezTo>
                  <a:cubicBezTo>
                    <a:pt x="258" y="14"/>
                    <a:pt x="254" y="18"/>
                    <a:pt x="249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śḷîḍè"/>
            <p:cNvSpPr/>
            <p:nvPr/>
          </p:nvSpPr>
          <p:spPr bwMode="auto">
            <a:xfrm>
              <a:off x="5064126" y="1860550"/>
              <a:ext cx="274638" cy="58738"/>
            </a:xfrm>
            <a:custGeom>
              <a:avLst/>
              <a:gdLst>
                <a:gd name="T0" fmla="*/ 75 w 83"/>
                <a:gd name="T1" fmla="*/ 18 h 18"/>
                <a:gd name="T2" fmla="*/ 9 w 83"/>
                <a:gd name="T3" fmla="*/ 18 h 18"/>
                <a:gd name="T4" fmla="*/ 0 w 83"/>
                <a:gd name="T5" fmla="*/ 9 h 18"/>
                <a:gd name="T6" fmla="*/ 9 w 83"/>
                <a:gd name="T7" fmla="*/ 0 h 18"/>
                <a:gd name="T8" fmla="*/ 75 w 83"/>
                <a:gd name="T9" fmla="*/ 0 h 18"/>
                <a:gd name="T10" fmla="*/ 83 w 83"/>
                <a:gd name="T11" fmla="*/ 9 h 18"/>
                <a:gd name="T12" fmla="*/ 75 w 8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8">
                  <a:moveTo>
                    <a:pt x="7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9" y="0"/>
                    <a:pt x="83" y="4"/>
                    <a:pt x="83" y="9"/>
                  </a:cubicBezTo>
                  <a:cubicBezTo>
                    <a:pt x="83" y="14"/>
                    <a:pt x="79" y="18"/>
                    <a:pt x="75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1ïḋe"/>
            <p:cNvSpPr/>
            <p:nvPr/>
          </p:nvSpPr>
          <p:spPr bwMode="auto">
            <a:xfrm>
              <a:off x="5094288" y="2687637"/>
              <a:ext cx="342900" cy="58738"/>
            </a:xfrm>
            <a:custGeom>
              <a:avLst/>
              <a:gdLst>
                <a:gd name="T0" fmla="*/ 95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5 w 104"/>
                <a:gd name="T9" fmla="*/ 0 h 18"/>
                <a:gd name="T10" fmla="*/ 104 w 104"/>
                <a:gd name="T11" fmla="*/ 9 h 18"/>
                <a:gd name="T12" fmla="*/ 95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5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ṥḻïḓè"/>
            <p:cNvSpPr/>
            <p:nvPr/>
          </p:nvSpPr>
          <p:spPr bwMode="auto">
            <a:xfrm>
              <a:off x="5503863" y="2687637"/>
              <a:ext cx="627063" cy="58738"/>
            </a:xfrm>
            <a:custGeom>
              <a:avLst/>
              <a:gdLst>
                <a:gd name="T0" fmla="*/ 181 w 190"/>
                <a:gd name="T1" fmla="*/ 18 h 18"/>
                <a:gd name="T2" fmla="*/ 9 w 190"/>
                <a:gd name="T3" fmla="*/ 18 h 18"/>
                <a:gd name="T4" fmla="*/ 0 w 190"/>
                <a:gd name="T5" fmla="*/ 9 h 18"/>
                <a:gd name="T6" fmla="*/ 9 w 190"/>
                <a:gd name="T7" fmla="*/ 0 h 18"/>
                <a:gd name="T8" fmla="*/ 181 w 190"/>
                <a:gd name="T9" fmla="*/ 0 h 18"/>
                <a:gd name="T10" fmla="*/ 190 w 190"/>
                <a:gd name="T11" fmla="*/ 9 h 18"/>
                <a:gd name="T12" fmla="*/ 181 w 19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8">
                  <a:moveTo>
                    <a:pt x="181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6" y="0"/>
                    <a:pt x="190" y="4"/>
                    <a:pt x="190" y="9"/>
                  </a:cubicBezTo>
                  <a:cubicBezTo>
                    <a:pt x="190" y="14"/>
                    <a:pt x="186" y="18"/>
                    <a:pt x="181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sļiḍe"/>
            <p:cNvSpPr/>
            <p:nvPr/>
          </p:nvSpPr>
          <p:spPr bwMode="auto">
            <a:xfrm>
              <a:off x="5094288" y="2843212"/>
              <a:ext cx="342900" cy="58738"/>
            </a:xfrm>
            <a:custGeom>
              <a:avLst/>
              <a:gdLst>
                <a:gd name="T0" fmla="*/ 95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5 w 104"/>
                <a:gd name="T9" fmla="*/ 0 h 18"/>
                <a:gd name="T10" fmla="*/ 104 w 104"/>
                <a:gd name="T11" fmla="*/ 9 h 18"/>
                <a:gd name="T12" fmla="*/ 95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5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ŝľîďè"/>
            <p:cNvSpPr/>
            <p:nvPr/>
          </p:nvSpPr>
          <p:spPr bwMode="auto">
            <a:xfrm>
              <a:off x="5503863" y="2843212"/>
              <a:ext cx="627063" cy="58738"/>
            </a:xfrm>
            <a:custGeom>
              <a:avLst/>
              <a:gdLst>
                <a:gd name="T0" fmla="*/ 181 w 190"/>
                <a:gd name="T1" fmla="*/ 18 h 18"/>
                <a:gd name="T2" fmla="*/ 9 w 190"/>
                <a:gd name="T3" fmla="*/ 18 h 18"/>
                <a:gd name="T4" fmla="*/ 0 w 190"/>
                <a:gd name="T5" fmla="*/ 9 h 18"/>
                <a:gd name="T6" fmla="*/ 9 w 190"/>
                <a:gd name="T7" fmla="*/ 0 h 18"/>
                <a:gd name="T8" fmla="*/ 181 w 190"/>
                <a:gd name="T9" fmla="*/ 0 h 18"/>
                <a:gd name="T10" fmla="*/ 190 w 190"/>
                <a:gd name="T11" fmla="*/ 9 h 18"/>
                <a:gd name="T12" fmla="*/ 181 w 19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8">
                  <a:moveTo>
                    <a:pt x="181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6" y="0"/>
                    <a:pt x="190" y="4"/>
                    <a:pt x="190" y="9"/>
                  </a:cubicBezTo>
                  <a:cubicBezTo>
                    <a:pt x="190" y="14"/>
                    <a:pt x="186" y="18"/>
                    <a:pt x="181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ṡ1íḋê"/>
            <p:cNvSpPr/>
            <p:nvPr/>
          </p:nvSpPr>
          <p:spPr bwMode="auto">
            <a:xfrm>
              <a:off x="5094288" y="3000375"/>
              <a:ext cx="342900" cy="60325"/>
            </a:xfrm>
            <a:custGeom>
              <a:avLst/>
              <a:gdLst>
                <a:gd name="T0" fmla="*/ 95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5 w 104"/>
                <a:gd name="T9" fmla="*/ 0 h 18"/>
                <a:gd name="T10" fmla="*/ 104 w 104"/>
                <a:gd name="T11" fmla="*/ 9 h 18"/>
                <a:gd name="T12" fmla="*/ 95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5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ṩḻiḋé"/>
            <p:cNvSpPr/>
            <p:nvPr/>
          </p:nvSpPr>
          <p:spPr bwMode="auto">
            <a:xfrm>
              <a:off x="6196013" y="2687637"/>
              <a:ext cx="344488" cy="58738"/>
            </a:xfrm>
            <a:custGeom>
              <a:avLst/>
              <a:gdLst>
                <a:gd name="T0" fmla="*/ 96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6 w 104"/>
                <a:gd name="T9" fmla="*/ 0 h 18"/>
                <a:gd name="T10" fmla="*/ 104 w 104"/>
                <a:gd name="T11" fmla="*/ 9 h 18"/>
                <a:gd name="T12" fmla="*/ 96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ṩḷíḋe"/>
            <p:cNvSpPr/>
            <p:nvPr/>
          </p:nvSpPr>
          <p:spPr bwMode="auto">
            <a:xfrm>
              <a:off x="6196013" y="2843212"/>
              <a:ext cx="344488" cy="58738"/>
            </a:xfrm>
            <a:custGeom>
              <a:avLst/>
              <a:gdLst>
                <a:gd name="T0" fmla="*/ 96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6 w 104"/>
                <a:gd name="T9" fmla="*/ 0 h 18"/>
                <a:gd name="T10" fmla="*/ 104 w 104"/>
                <a:gd name="T11" fmla="*/ 9 h 18"/>
                <a:gd name="T12" fmla="*/ 96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sļïḑè"/>
            <p:cNvSpPr/>
            <p:nvPr/>
          </p:nvSpPr>
          <p:spPr bwMode="auto">
            <a:xfrm>
              <a:off x="6196013" y="3000375"/>
              <a:ext cx="344488" cy="60325"/>
            </a:xfrm>
            <a:custGeom>
              <a:avLst/>
              <a:gdLst>
                <a:gd name="T0" fmla="*/ 96 w 104"/>
                <a:gd name="T1" fmla="*/ 18 h 18"/>
                <a:gd name="T2" fmla="*/ 9 w 104"/>
                <a:gd name="T3" fmla="*/ 18 h 18"/>
                <a:gd name="T4" fmla="*/ 0 w 104"/>
                <a:gd name="T5" fmla="*/ 9 h 18"/>
                <a:gd name="T6" fmla="*/ 9 w 104"/>
                <a:gd name="T7" fmla="*/ 0 h 18"/>
                <a:gd name="T8" fmla="*/ 96 w 104"/>
                <a:gd name="T9" fmla="*/ 0 h 18"/>
                <a:gd name="T10" fmla="*/ 104 w 104"/>
                <a:gd name="T11" fmla="*/ 9 h 18"/>
                <a:gd name="T12" fmla="*/ 96 w 1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">
                  <a:moveTo>
                    <a:pt x="9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14"/>
                    <a:pt x="100" y="18"/>
                    <a:pt x="9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ŝḻïḍé"/>
            <p:cNvSpPr/>
            <p:nvPr/>
          </p:nvSpPr>
          <p:spPr bwMode="auto">
            <a:xfrm>
              <a:off x="5503863" y="3000375"/>
              <a:ext cx="627063" cy="60325"/>
            </a:xfrm>
            <a:custGeom>
              <a:avLst/>
              <a:gdLst>
                <a:gd name="T0" fmla="*/ 181 w 190"/>
                <a:gd name="T1" fmla="*/ 18 h 18"/>
                <a:gd name="T2" fmla="*/ 9 w 190"/>
                <a:gd name="T3" fmla="*/ 18 h 18"/>
                <a:gd name="T4" fmla="*/ 0 w 190"/>
                <a:gd name="T5" fmla="*/ 9 h 18"/>
                <a:gd name="T6" fmla="*/ 9 w 190"/>
                <a:gd name="T7" fmla="*/ 0 h 18"/>
                <a:gd name="T8" fmla="*/ 181 w 190"/>
                <a:gd name="T9" fmla="*/ 0 h 18"/>
                <a:gd name="T10" fmla="*/ 190 w 190"/>
                <a:gd name="T11" fmla="*/ 9 h 18"/>
                <a:gd name="T12" fmla="*/ 181 w 19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8">
                  <a:moveTo>
                    <a:pt x="181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6" y="0"/>
                    <a:pt x="190" y="4"/>
                    <a:pt x="190" y="9"/>
                  </a:cubicBezTo>
                  <a:cubicBezTo>
                    <a:pt x="190" y="14"/>
                    <a:pt x="186" y="18"/>
                    <a:pt x="181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şḻïḑê"/>
            <p:cNvSpPr/>
            <p:nvPr/>
          </p:nvSpPr>
          <p:spPr bwMode="auto">
            <a:xfrm>
              <a:off x="6348413" y="1860550"/>
              <a:ext cx="835025" cy="58738"/>
            </a:xfrm>
            <a:custGeom>
              <a:avLst/>
              <a:gdLst>
                <a:gd name="T0" fmla="*/ 244 w 253"/>
                <a:gd name="T1" fmla="*/ 18 h 18"/>
                <a:gd name="T2" fmla="*/ 9 w 253"/>
                <a:gd name="T3" fmla="*/ 18 h 18"/>
                <a:gd name="T4" fmla="*/ 0 w 253"/>
                <a:gd name="T5" fmla="*/ 9 h 18"/>
                <a:gd name="T6" fmla="*/ 9 w 253"/>
                <a:gd name="T7" fmla="*/ 0 h 18"/>
                <a:gd name="T8" fmla="*/ 244 w 253"/>
                <a:gd name="T9" fmla="*/ 0 h 18"/>
                <a:gd name="T10" fmla="*/ 253 w 253"/>
                <a:gd name="T11" fmla="*/ 9 h 18"/>
                <a:gd name="T12" fmla="*/ 244 w 25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8">
                  <a:moveTo>
                    <a:pt x="244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9" y="0"/>
                    <a:pt x="253" y="4"/>
                    <a:pt x="253" y="9"/>
                  </a:cubicBezTo>
                  <a:cubicBezTo>
                    <a:pt x="253" y="14"/>
                    <a:pt x="249" y="18"/>
                    <a:pt x="244" y="18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şlide"/>
            <p:cNvSpPr/>
            <p:nvPr/>
          </p:nvSpPr>
          <p:spPr bwMode="auto">
            <a:xfrm>
              <a:off x="6916738" y="1539875"/>
              <a:ext cx="557213" cy="60325"/>
            </a:xfrm>
            <a:custGeom>
              <a:avLst/>
              <a:gdLst>
                <a:gd name="T0" fmla="*/ 160 w 169"/>
                <a:gd name="T1" fmla="*/ 18 h 18"/>
                <a:gd name="T2" fmla="*/ 9 w 169"/>
                <a:gd name="T3" fmla="*/ 18 h 18"/>
                <a:gd name="T4" fmla="*/ 0 w 169"/>
                <a:gd name="T5" fmla="*/ 9 h 18"/>
                <a:gd name="T6" fmla="*/ 9 w 169"/>
                <a:gd name="T7" fmla="*/ 0 h 18"/>
                <a:gd name="T8" fmla="*/ 160 w 169"/>
                <a:gd name="T9" fmla="*/ 0 h 18"/>
                <a:gd name="T10" fmla="*/ 169 w 169"/>
                <a:gd name="T11" fmla="*/ 9 h 18"/>
                <a:gd name="T12" fmla="*/ 160 w 16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8">
                  <a:moveTo>
                    <a:pt x="160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5" y="0"/>
                    <a:pt x="169" y="4"/>
                    <a:pt x="169" y="9"/>
                  </a:cubicBezTo>
                  <a:cubicBezTo>
                    <a:pt x="169" y="14"/>
                    <a:pt x="165" y="18"/>
                    <a:pt x="160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ṣḻïḍe"/>
            <p:cNvSpPr/>
            <p:nvPr/>
          </p:nvSpPr>
          <p:spPr bwMode="auto">
            <a:xfrm>
              <a:off x="5087938" y="1539875"/>
              <a:ext cx="1700213" cy="60325"/>
            </a:xfrm>
            <a:custGeom>
              <a:avLst/>
              <a:gdLst>
                <a:gd name="T0" fmla="*/ 506 w 515"/>
                <a:gd name="T1" fmla="*/ 18 h 18"/>
                <a:gd name="T2" fmla="*/ 9 w 515"/>
                <a:gd name="T3" fmla="*/ 18 h 18"/>
                <a:gd name="T4" fmla="*/ 0 w 515"/>
                <a:gd name="T5" fmla="*/ 9 h 18"/>
                <a:gd name="T6" fmla="*/ 9 w 515"/>
                <a:gd name="T7" fmla="*/ 0 h 18"/>
                <a:gd name="T8" fmla="*/ 506 w 515"/>
                <a:gd name="T9" fmla="*/ 0 h 18"/>
                <a:gd name="T10" fmla="*/ 515 w 515"/>
                <a:gd name="T11" fmla="*/ 9 h 18"/>
                <a:gd name="T12" fmla="*/ 506 w 51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5" h="18">
                  <a:moveTo>
                    <a:pt x="50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1" y="0"/>
                    <a:pt x="515" y="4"/>
                    <a:pt x="515" y="9"/>
                  </a:cubicBezTo>
                  <a:cubicBezTo>
                    <a:pt x="515" y="14"/>
                    <a:pt x="511" y="18"/>
                    <a:pt x="506" y="18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ŝľíḑê"/>
            <p:cNvSpPr/>
            <p:nvPr/>
          </p:nvSpPr>
          <p:spPr bwMode="auto">
            <a:xfrm>
              <a:off x="4522788" y="2028825"/>
              <a:ext cx="1700213" cy="58738"/>
            </a:xfrm>
            <a:custGeom>
              <a:avLst/>
              <a:gdLst>
                <a:gd name="T0" fmla="*/ 506 w 515"/>
                <a:gd name="T1" fmla="*/ 18 h 18"/>
                <a:gd name="T2" fmla="*/ 9 w 515"/>
                <a:gd name="T3" fmla="*/ 18 h 18"/>
                <a:gd name="T4" fmla="*/ 0 w 515"/>
                <a:gd name="T5" fmla="*/ 9 h 18"/>
                <a:gd name="T6" fmla="*/ 9 w 515"/>
                <a:gd name="T7" fmla="*/ 0 h 18"/>
                <a:gd name="T8" fmla="*/ 506 w 515"/>
                <a:gd name="T9" fmla="*/ 0 h 18"/>
                <a:gd name="T10" fmla="*/ 515 w 515"/>
                <a:gd name="T11" fmla="*/ 9 h 18"/>
                <a:gd name="T12" fmla="*/ 506 w 51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5" h="18">
                  <a:moveTo>
                    <a:pt x="50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1" y="0"/>
                    <a:pt x="515" y="4"/>
                    <a:pt x="515" y="9"/>
                  </a:cubicBezTo>
                  <a:cubicBezTo>
                    <a:pt x="515" y="14"/>
                    <a:pt x="511" y="18"/>
                    <a:pt x="506" y="18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ṡḷîḋé"/>
            <p:cNvSpPr/>
            <p:nvPr/>
          </p:nvSpPr>
          <p:spPr bwMode="auto">
            <a:xfrm>
              <a:off x="4522788" y="3254375"/>
              <a:ext cx="1700213" cy="58738"/>
            </a:xfrm>
            <a:custGeom>
              <a:avLst/>
              <a:gdLst>
                <a:gd name="T0" fmla="*/ 506 w 515"/>
                <a:gd name="T1" fmla="*/ 18 h 18"/>
                <a:gd name="T2" fmla="*/ 9 w 515"/>
                <a:gd name="T3" fmla="*/ 18 h 18"/>
                <a:gd name="T4" fmla="*/ 0 w 515"/>
                <a:gd name="T5" fmla="*/ 9 h 18"/>
                <a:gd name="T6" fmla="*/ 9 w 515"/>
                <a:gd name="T7" fmla="*/ 0 h 18"/>
                <a:gd name="T8" fmla="*/ 506 w 515"/>
                <a:gd name="T9" fmla="*/ 0 h 18"/>
                <a:gd name="T10" fmla="*/ 515 w 515"/>
                <a:gd name="T11" fmla="*/ 9 h 18"/>
                <a:gd name="T12" fmla="*/ 506 w 51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5" h="18">
                  <a:moveTo>
                    <a:pt x="50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11" y="0"/>
                    <a:pt x="515" y="4"/>
                    <a:pt x="515" y="9"/>
                  </a:cubicBezTo>
                  <a:cubicBezTo>
                    <a:pt x="515" y="14"/>
                    <a:pt x="511" y="18"/>
                    <a:pt x="506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s1iḋè"/>
            <p:cNvSpPr/>
            <p:nvPr/>
          </p:nvSpPr>
          <p:spPr bwMode="auto">
            <a:xfrm>
              <a:off x="4522788" y="3441700"/>
              <a:ext cx="908050" cy="60325"/>
            </a:xfrm>
            <a:custGeom>
              <a:avLst/>
              <a:gdLst>
                <a:gd name="T0" fmla="*/ 266 w 275"/>
                <a:gd name="T1" fmla="*/ 18 h 18"/>
                <a:gd name="T2" fmla="*/ 9 w 275"/>
                <a:gd name="T3" fmla="*/ 18 h 18"/>
                <a:gd name="T4" fmla="*/ 0 w 275"/>
                <a:gd name="T5" fmla="*/ 9 h 18"/>
                <a:gd name="T6" fmla="*/ 9 w 275"/>
                <a:gd name="T7" fmla="*/ 0 h 18"/>
                <a:gd name="T8" fmla="*/ 266 w 275"/>
                <a:gd name="T9" fmla="*/ 0 h 18"/>
                <a:gd name="T10" fmla="*/ 275 w 275"/>
                <a:gd name="T11" fmla="*/ 9 h 18"/>
                <a:gd name="T12" fmla="*/ 266 w 27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18">
                  <a:moveTo>
                    <a:pt x="26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71" y="0"/>
                    <a:pt x="275" y="4"/>
                    <a:pt x="275" y="9"/>
                  </a:cubicBezTo>
                  <a:cubicBezTo>
                    <a:pt x="275" y="14"/>
                    <a:pt x="271" y="18"/>
                    <a:pt x="266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ḻïḍè"/>
            <p:cNvSpPr/>
            <p:nvPr/>
          </p:nvSpPr>
          <p:spPr bwMode="auto">
            <a:xfrm>
              <a:off x="5486401" y="3441700"/>
              <a:ext cx="446088" cy="60325"/>
            </a:xfrm>
            <a:custGeom>
              <a:avLst/>
              <a:gdLst>
                <a:gd name="T0" fmla="*/ 126 w 135"/>
                <a:gd name="T1" fmla="*/ 18 h 18"/>
                <a:gd name="T2" fmla="*/ 9 w 135"/>
                <a:gd name="T3" fmla="*/ 18 h 18"/>
                <a:gd name="T4" fmla="*/ 0 w 135"/>
                <a:gd name="T5" fmla="*/ 9 h 18"/>
                <a:gd name="T6" fmla="*/ 9 w 135"/>
                <a:gd name="T7" fmla="*/ 0 h 18"/>
                <a:gd name="T8" fmla="*/ 126 w 135"/>
                <a:gd name="T9" fmla="*/ 0 h 18"/>
                <a:gd name="T10" fmla="*/ 135 w 135"/>
                <a:gd name="T11" fmla="*/ 9 h 18"/>
                <a:gd name="T12" fmla="*/ 126 w 13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8">
                  <a:moveTo>
                    <a:pt x="12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31" y="0"/>
                    <a:pt x="135" y="4"/>
                    <a:pt x="135" y="9"/>
                  </a:cubicBezTo>
                  <a:cubicBezTo>
                    <a:pt x="135" y="14"/>
                    <a:pt x="131" y="18"/>
                    <a:pt x="126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s1íḍe"/>
            <p:cNvSpPr/>
            <p:nvPr/>
          </p:nvSpPr>
          <p:spPr bwMode="auto">
            <a:xfrm>
              <a:off x="6005513" y="3441700"/>
              <a:ext cx="444500" cy="60325"/>
            </a:xfrm>
            <a:custGeom>
              <a:avLst/>
              <a:gdLst>
                <a:gd name="T0" fmla="*/ 126 w 135"/>
                <a:gd name="T1" fmla="*/ 18 h 18"/>
                <a:gd name="T2" fmla="*/ 9 w 135"/>
                <a:gd name="T3" fmla="*/ 18 h 18"/>
                <a:gd name="T4" fmla="*/ 0 w 135"/>
                <a:gd name="T5" fmla="*/ 9 h 18"/>
                <a:gd name="T6" fmla="*/ 9 w 135"/>
                <a:gd name="T7" fmla="*/ 0 h 18"/>
                <a:gd name="T8" fmla="*/ 126 w 135"/>
                <a:gd name="T9" fmla="*/ 0 h 18"/>
                <a:gd name="T10" fmla="*/ 135 w 135"/>
                <a:gd name="T11" fmla="*/ 9 h 18"/>
                <a:gd name="T12" fmla="*/ 126 w 13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8">
                  <a:moveTo>
                    <a:pt x="12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31" y="0"/>
                    <a:pt x="135" y="4"/>
                    <a:pt x="135" y="9"/>
                  </a:cubicBezTo>
                  <a:cubicBezTo>
                    <a:pt x="135" y="14"/>
                    <a:pt x="131" y="18"/>
                    <a:pt x="126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ṡľïḑé"/>
            <p:cNvSpPr/>
            <p:nvPr/>
          </p:nvSpPr>
          <p:spPr bwMode="auto">
            <a:xfrm>
              <a:off x="6510338" y="3441700"/>
              <a:ext cx="273050" cy="60325"/>
            </a:xfrm>
            <a:custGeom>
              <a:avLst/>
              <a:gdLst>
                <a:gd name="T0" fmla="*/ 74 w 83"/>
                <a:gd name="T1" fmla="*/ 18 h 18"/>
                <a:gd name="T2" fmla="*/ 9 w 83"/>
                <a:gd name="T3" fmla="*/ 18 h 18"/>
                <a:gd name="T4" fmla="*/ 0 w 83"/>
                <a:gd name="T5" fmla="*/ 9 h 18"/>
                <a:gd name="T6" fmla="*/ 9 w 83"/>
                <a:gd name="T7" fmla="*/ 0 h 18"/>
                <a:gd name="T8" fmla="*/ 74 w 83"/>
                <a:gd name="T9" fmla="*/ 0 h 18"/>
                <a:gd name="T10" fmla="*/ 83 w 83"/>
                <a:gd name="T11" fmla="*/ 9 h 18"/>
                <a:gd name="T12" fmla="*/ 74 w 8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8">
                  <a:moveTo>
                    <a:pt x="74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9" y="0"/>
                    <a:pt x="83" y="4"/>
                    <a:pt x="83" y="9"/>
                  </a:cubicBezTo>
                  <a:cubicBezTo>
                    <a:pt x="83" y="14"/>
                    <a:pt x="79" y="18"/>
                    <a:pt x="74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ṡľide"/>
            <p:cNvSpPr/>
            <p:nvPr/>
          </p:nvSpPr>
          <p:spPr bwMode="auto">
            <a:xfrm>
              <a:off x="6394451" y="3254375"/>
              <a:ext cx="458788" cy="58738"/>
            </a:xfrm>
            <a:custGeom>
              <a:avLst/>
              <a:gdLst>
                <a:gd name="T0" fmla="*/ 130 w 139"/>
                <a:gd name="T1" fmla="*/ 18 h 18"/>
                <a:gd name="T2" fmla="*/ 9 w 139"/>
                <a:gd name="T3" fmla="*/ 18 h 18"/>
                <a:gd name="T4" fmla="*/ 0 w 139"/>
                <a:gd name="T5" fmla="*/ 9 h 18"/>
                <a:gd name="T6" fmla="*/ 9 w 139"/>
                <a:gd name="T7" fmla="*/ 0 h 18"/>
                <a:gd name="T8" fmla="*/ 130 w 139"/>
                <a:gd name="T9" fmla="*/ 0 h 18"/>
                <a:gd name="T10" fmla="*/ 139 w 139"/>
                <a:gd name="T11" fmla="*/ 9 h 18"/>
                <a:gd name="T12" fmla="*/ 130 w 13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8">
                  <a:moveTo>
                    <a:pt x="130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14"/>
                    <a:pt x="135" y="18"/>
                    <a:pt x="130" y="18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ṡļîďê"/>
            <p:cNvSpPr/>
            <p:nvPr/>
          </p:nvSpPr>
          <p:spPr bwMode="auto">
            <a:xfrm>
              <a:off x="4522788" y="1701800"/>
              <a:ext cx="1003300" cy="60325"/>
            </a:xfrm>
            <a:custGeom>
              <a:avLst/>
              <a:gdLst>
                <a:gd name="T0" fmla="*/ 295 w 304"/>
                <a:gd name="T1" fmla="*/ 18 h 18"/>
                <a:gd name="T2" fmla="*/ 9 w 304"/>
                <a:gd name="T3" fmla="*/ 18 h 18"/>
                <a:gd name="T4" fmla="*/ 0 w 304"/>
                <a:gd name="T5" fmla="*/ 9 h 18"/>
                <a:gd name="T6" fmla="*/ 9 w 304"/>
                <a:gd name="T7" fmla="*/ 0 h 18"/>
                <a:gd name="T8" fmla="*/ 295 w 304"/>
                <a:gd name="T9" fmla="*/ 0 h 18"/>
                <a:gd name="T10" fmla="*/ 304 w 304"/>
                <a:gd name="T11" fmla="*/ 9 h 18"/>
                <a:gd name="T12" fmla="*/ 295 w 3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8">
                  <a:moveTo>
                    <a:pt x="29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300" y="0"/>
                    <a:pt x="304" y="4"/>
                    <a:pt x="304" y="9"/>
                  </a:cubicBezTo>
                  <a:cubicBezTo>
                    <a:pt x="304" y="14"/>
                    <a:pt x="300" y="18"/>
                    <a:pt x="295" y="18"/>
                  </a:cubicBezTo>
                  <a:close/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ślîdè"/>
            <p:cNvSpPr/>
            <p:nvPr/>
          </p:nvSpPr>
          <p:spPr bwMode="auto">
            <a:xfrm>
              <a:off x="5651501" y="1701800"/>
              <a:ext cx="1003300" cy="60325"/>
            </a:xfrm>
            <a:custGeom>
              <a:avLst/>
              <a:gdLst>
                <a:gd name="T0" fmla="*/ 295 w 304"/>
                <a:gd name="T1" fmla="*/ 18 h 18"/>
                <a:gd name="T2" fmla="*/ 9 w 304"/>
                <a:gd name="T3" fmla="*/ 18 h 18"/>
                <a:gd name="T4" fmla="*/ 0 w 304"/>
                <a:gd name="T5" fmla="*/ 9 h 18"/>
                <a:gd name="T6" fmla="*/ 9 w 304"/>
                <a:gd name="T7" fmla="*/ 0 h 18"/>
                <a:gd name="T8" fmla="*/ 295 w 304"/>
                <a:gd name="T9" fmla="*/ 0 h 18"/>
                <a:gd name="T10" fmla="*/ 304 w 304"/>
                <a:gd name="T11" fmla="*/ 9 h 18"/>
                <a:gd name="T12" fmla="*/ 295 w 30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8">
                  <a:moveTo>
                    <a:pt x="29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300" y="0"/>
                    <a:pt x="304" y="4"/>
                    <a:pt x="304" y="9"/>
                  </a:cubicBezTo>
                  <a:cubicBezTo>
                    <a:pt x="304" y="14"/>
                    <a:pt x="300" y="18"/>
                    <a:pt x="295" y="18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ṡľiḑè"/>
            <p:cNvSpPr/>
            <p:nvPr/>
          </p:nvSpPr>
          <p:spPr bwMode="auto">
            <a:xfrm>
              <a:off x="4418013" y="1349375"/>
              <a:ext cx="3135313" cy="2416175"/>
            </a:xfrm>
            <a:custGeom>
              <a:avLst/>
              <a:gdLst>
                <a:gd name="T0" fmla="*/ 1973 w 1975"/>
                <a:gd name="T1" fmla="*/ 1520 h 1522"/>
                <a:gd name="T2" fmla="*/ 1973 w 1975"/>
                <a:gd name="T3" fmla="*/ 1518 h 1522"/>
                <a:gd name="T4" fmla="*/ 4 w 1975"/>
                <a:gd name="T5" fmla="*/ 1518 h 1522"/>
                <a:gd name="T6" fmla="*/ 4 w 1975"/>
                <a:gd name="T7" fmla="*/ 4 h 1522"/>
                <a:gd name="T8" fmla="*/ 1971 w 1975"/>
                <a:gd name="T9" fmla="*/ 4 h 1522"/>
                <a:gd name="T10" fmla="*/ 1971 w 1975"/>
                <a:gd name="T11" fmla="*/ 1520 h 1522"/>
                <a:gd name="T12" fmla="*/ 1973 w 1975"/>
                <a:gd name="T13" fmla="*/ 1520 h 1522"/>
                <a:gd name="T14" fmla="*/ 1973 w 1975"/>
                <a:gd name="T15" fmla="*/ 1518 h 1522"/>
                <a:gd name="T16" fmla="*/ 1973 w 1975"/>
                <a:gd name="T17" fmla="*/ 1520 h 1522"/>
                <a:gd name="T18" fmla="*/ 1975 w 1975"/>
                <a:gd name="T19" fmla="*/ 1520 h 1522"/>
                <a:gd name="T20" fmla="*/ 1975 w 1975"/>
                <a:gd name="T21" fmla="*/ 0 h 1522"/>
                <a:gd name="T22" fmla="*/ 0 w 1975"/>
                <a:gd name="T23" fmla="*/ 0 h 1522"/>
                <a:gd name="T24" fmla="*/ 0 w 1975"/>
                <a:gd name="T25" fmla="*/ 1522 h 1522"/>
                <a:gd name="T26" fmla="*/ 1975 w 1975"/>
                <a:gd name="T27" fmla="*/ 1522 h 1522"/>
                <a:gd name="T28" fmla="*/ 1975 w 1975"/>
                <a:gd name="T29" fmla="*/ 1520 h 1522"/>
                <a:gd name="T30" fmla="*/ 1973 w 1975"/>
                <a:gd name="T31" fmla="*/ 152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5" h="1522">
                  <a:moveTo>
                    <a:pt x="1973" y="1520"/>
                  </a:moveTo>
                  <a:lnTo>
                    <a:pt x="1973" y="1518"/>
                  </a:lnTo>
                  <a:lnTo>
                    <a:pt x="4" y="1518"/>
                  </a:lnTo>
                  <a:lnTo>
                    <a:pt x="4" y="4"/>
                  </a:lnTo>
                  <a:lnTo>
                    <a:pt x="1971" y="4"/>
                  </a:lnTo>
                  <a:lnTo>
                    <a:pt x="1971" y="1520"/>
                  </a:lnTo>
                  <a:lnTo>
                    <a:pt x="1973" y="1520"/>
                  </a:lnTo>
                  <a:lnTo>
                    <a:pt x="1973" y="1518"/>
                  </a:lnTo>
                  <a:lnTo>
                    <a:pt x="1973" y="1520"/>
                  </a:lnTo>
                  <a:lnTo>
                    <a:pt x="1975" y="1520"/>
                  </a:lnTo>
                  <a:lnTo>
                    <a:pt x="1975" y="0"/>
                  </a:lnTo>
                  <a:lnTo>
                    <a:pt x="0" y="0"/>
                  </a:lnTo>
                  <a:lnTo>
                    <a:pt x="0" y="1522"/>
                  </a:lnTo>
                  <a:lnTo>
                    <a:pt x="1975" y="1522"/>
                  </a:lnTo>
                  <a:lnTo>
                    <a:pt x="1975" y="1520"/>
                  </a:lnTo>
                  <a:lnTo>
                    <a:pt x="1973" y="1520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ṡḻîḋê"/>
            <p:cNvSpPr/>
            <p:nvPr/>
          </p:nvSpPr>
          <p:spPr bwMode="auto">
            <a:xfrm>
              <a:off x="4418013" y="1349375"/>
              <a:ext cx="3135313" cy="2416175"/>
            </a:xfrm>
            <a:custGeom>
              <a:avLst/>
              <a:gdLst>
                <a:gd name="T0" fmla="*/ 1973 w 1975"/>
                <a:gd name="T1" fmla="*/ 1520 h 1522"/>
                <a:gd name="T2" fmla="*/ 1973 w 1975"/>
                <a:gd name="T3" fmla="*/ 1518 h 1522"/>
                <a:gd name="T4" fmla="*/ 4 w 1975"/>
                <a:gd name="T5" fmla="*/ 1518 h 1522"/>
                <a:gd name="T6" fmla="*/ 4 w 1975"/>
                <a:gd name="T7" fmla="*/ 4 h 1522"/>
                <a:gd name="T8" fmla="*/ 1971 w 1975"/>
                <a:gd name="T9" fmla="*/ 4 h 1522"/>
                <a:gd name="T10" fmla="*/ 1971 w 1975"/>
                <a:gd name="T11" fmla="*/ 1520 h 1522"/>
                <a:gd name="T12" fmla="*/ 1973 w 1975"/>
                <a:gd name="T13" fmla="*/ 1520 h 1522"/>
                <a:gd name="T14" fmla="*/ 1973 w 1975"/>
                <a:gd name="T15" fmla="*/ 1518 h 1522"/>
                <a:gd name="T16" fmla="*/ 1973 w 1975"/>
                <a:gd name="T17" fmla="*/ 1520 h 1522"/>
                <a:gd name="T18" fmla="*/ 1975 w 1975"/>
                <a:gd name="T19" fmla="*/ 1520 h 1522"/>
                <a:gd name="T20" fmla="*/ 1975 w 1975"/>
                <a:gd name="T21" fmla="*/ 0 h 1522"/>
                <a:gd name="T22" fmla="*/ 0 w 1975"/>
                <a:gd name="T23" fmla="*/ 0 h 1522"/>
                <a:gd name="T24" fmla="*/ 0 w 1975"/>
                <a:gd name="T25" fmla="*/ 1522 h 1522"/>
                <a:gd name="T26" fmla="*/ 1975 w 1975"/>
                <a:gd name="T27" fmla="*/ 1522 h 1522"/>
                <a:gd name="T28" fmla="*/ 1975 w 1975"/>
                <a:gd name="T29" fmla="*/ 1520 h 1522"/>
                <a:gd name="T30" fmla="*/ 1973 w 1975"/>
                <a:gd name="T31" fmla="*/ 152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5" h="1522">
                  <a:moveTo>
                    <a:pt x="1973" y="1520"/>
                  </a:moveTo>
                  <a:lnTo>
                    <a:pt x="1973" y="1518"/>
                  </a:lnTo>
                  <a:lnTo>
                    <a:pt x="4" y="1518"/>
                  </a:lnTo>
                  <a:lnTo>
                    <a:pt x="4" y="4"/>
                  </a:lnTo>
                  <a:lnTo>
                    <a:pt x="1971" y="4"/>
                  </a:lnTo>
                  <a:lnTo>
                    <a:pt x="1971" y="1520"/>
                  </a:lnTo>
                  <a:lnTo>
                    <a:pt x="1973" y="1520"/>
                  </a:lnTo>
                  <a:lnTo>
                    <a:pt x="1973" y="1518"/>
                  </a:lnTo>
                  <a:lnTo>
                    <a:pt x="1973" y="1520"/>
                  </a:lnTo>
                  <a:lnTo>
                    <a:pt x="1975" y="1520"/>
                  </a:lnTo>
                  <a:lnTo>
                    <a:pt x="1975" y="0"/>
                  </a:lnTo>
                  <a:lnTo>
                    <a:pt x="0" y="0"/>
                  </a:lnTo>
                  <a:lnTo>
                    <a:pt x="0" y="1522"/>
                  </a:lnTo>
                  <a:lnTo>
                    <a:pt x="1975" y="1522"/>
                  </a:lnTo>
                  <a:lnTo>
                    <a:pt x="1975" y="1520"/>
                  </a:lnTo>
                  <a:lnTo>
                    <a:pt x="1973" y="15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i$ļíďê"/>
            <p:cNvSpPr/>
            <p:nvPr/>
          </p:nvSpPr>
          <p:spPr bwMode="auto">
            <a:xfrm>
              <a:off x="7612063" y="2282825"/>
              <a:ext cx="6350" cy="1023938"/>
            </a:xfrm>
            <a:custGeom>
              <a:avLst/>
              <a:gdLst>
                <a:gd name="T0" fmla="*/ 0 w 2"/>
                <a:gd name="T1" fmla="*/ 1 h 311"/>
                <a:gd name="T2" fmla="*/ 0 w 2"/>
                <a:gd name="T3" fmla="*/ 310 h 311"/>
                <a:gd name="T4" fmla="*/ 1 w 2"/>
                <a:gd name="T5" fmla="*/ 311 h 311"/>
                <a:gd name="T6" fmla="*/ 2 w 2"/>
                <a:gd name="T7" fmla="*/ 310 h 311"/>
                <a:gd name="T8" fmla="*/ 2 w 2"/>
                <a:gd name="T9" fmla="*/ 1 h 311"/>
                <a:gd name="T10" fmla="*/ 1 w 2"/>
                <a:gd name="T11" fmla="*/ 0 h 311"/>
                <a:gd name="T12" fmla="*/ 0 w 2"/>
                <a:gd name="T13" fmla="*/ 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11">
                  <a:moveTo>
                    <a:pt x="0" y="1"/>
                  </a:move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1" y="311"/>
                  </a:cubicBezTo>
                  <a:cubicBezTo>
                    <a:pt x="1" y="311"/>
                    <a:pt x="2" y="311"/>
                    <a:pt x="2" y="31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ṥḻïḓê"/>
            <p:cNvSpPr/>
            <p:nvPr/>
          </p:nvSpPr>
          <p:spPr bwMode="auto">
            <a:xfrm>
              <a:off x="7002463" y="1276350"/>
              <a:ext cx="615950" cy="823913"/>
            </a:xfrm>
            <a:custGeom>
              <a:avLst/>
              <a:gdLst>
                <a:gd name="T0" fmla="*/ 1 w 187"/>
                <a:gd name="T1" fmla="*/ 3 h 250"/>
                <a:gd name="T2" fmla="*/ 185 w 187"/>
                <a:gd name="T3" fmla="*/ 3 h 250"/>
                <a:gd name="T4" fmla="*/ 185 w 187"/>
                <a:gd name="T5" fmla="*/ 248 h 250"/>
                <a:gd name="T6" fmla="*/ 186 w 187"/>
                <a:gd name="T7" fmla="*/ 250 h 250"/>
                <a:gd name="T8" fmla="*/ 187 w 187"/>
                <a:gd name="T9" fmla="*/ 248 h 250"/>
                <a:gd name="T10" fmla="*/ 187 w 187"/>
                <a:gd name="T11" fmla="*/ 0 h 250"/>
                <a:gd name="T12" fmla="*/ 1 w 187"/>
                <a:gd name="T13" fmla="*/ 0 h 250"/>
                <a:gd name="T14" fmla="*/ 0 w 187"/>
                <a:gd name="T15" fmla="*/ 1 h 250"/>
                <a:gd name="T16" fmla="*/ 1 w 187"/>
                <a:gd name="T17" fmla="*/ 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50">
                  <a:moveTo>
                    <a:pt x="1" y="3"/>
                  </a:moveTo>
                  <a:cubicBezTo>
                    <a:pt x="185" y="3"/>
                    <a:pt x="185" y="3"/>
                    <a:pt x="185" y="3"/>
                  </a:cubicBezTo>
                  <a:cubicBezTo>
                    <a:pt x="185" y="248"/>
                    <a:pt x="185" y="248"/>
                    <a:pt x="185" y="248"/>
                  </a:cubicBezTo>
                  <a:cubicBezTo>
                    <a:pt x="185" y="249"/>
                    <a:pt x="185" y="250"/>
                    <a:pt x="186" y="250"/>
                  </a:cubicBezTo>
                  <a:cubicBezTo>
                    <a:pt x="186" y="250"/>
                    <a:pt x="187" y="249"/>
                    <a:pt x="187" y="248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s1ide"/>
            <p:cNvSpPr/>
            <p:nvPr/>
          </p:nvSpPr>
          <p:spPr bwMode="auto">
            <a:xfrm>
              <a:off x="4351338" y="1276350"/>
              <a:ext cx="1397000" cy="587375"/>
            </a:xfrm>
            <a:custGeom>
              <a:avLst/>
              <a:gdLst>
                <a:gd name="T0" fmla="*/ 3 w 423"/>
                <a:gd name="T1" fmla="*/ 177 h 178"/>
                <a:gd name="T2" fmla="*/ 3 w 423"/>
                <a:gd name="T3" fmla="*/ 3 h 178"/>
                <a:gd name="T4" fmla="*/ 422 w 423"/>
                <a:gd name="T5" fmla="*/ 3 h 178"/>
                <a:gd name="T6" fmla="*/ 423 w 423"/>
                <a:gd name="T7" fmla="*/ 1 h 178"/>
                <a:gd name="T8" fmla="*/ 422 w 423"/>
                <a:gd name="T9" fmla="*/ 0 h 178"/>
                <a:gd name="T10" fmla="*/ 0 w 423"/>
                <a:gd name="T11" fmla="*/ 0 h 178"/>
                <a:gd name="T12" fmla="*/ 0 w 423"/>
                <a:gd name="T13" fmla="*/ 177 h 178"/>
                <a:gd name="T14" fmla="*/ 1 w 423"/>
                <a:gd name="T15" fmla="*/ 178 h 178"/>
                <a:gd name="T16" fmla="*/ 3 w 423"/>
                <a:gd name="T17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178">
                  <a:moveTo>
                    <a:pt x="3" y="177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3" y="3"/>
                    <a:pt x="423" y="2"/>
                    <a:pt x="423" y="1"/>
                  </a:cubicBezTo>
                  <a:cubicBezTo>
                    <a:pt x="423" y="1"/>
                    <a:pt x="423" y="0"/>
                    <a:pt x="4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1" y="178"/>
                    <a:pt x="1" y="178"/>
                  </a:cubicBezTo>
                  <a:cubicBezTo>
                    <a:pt x="2" y="178"/>
                    <a:pt x="3" y="178"/>
                    <a:pt x="3" y="177"/>
                  </a:cubicBez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ṧliḓe"/>
            <p:cNvSpPr/>
            <p:nvPr/>
          </p:nvSpPr>
          <p:spPr bwMode="auto">
            <a:xfrm>
              <a:off x="4351338" y="2789237"/>
              <a:ext cx="360363" cy="1049338"/>
            </a:xfrm>
            <a:custGeom>
              <a:avLst/>
              <a:gdLst>
                <a:gd name="T0" fmla="*/ 108 w 109"/>
                <a:gd name="T1" fmla="*/ 315 h 318"/>
                <a:gd name="T2" fmla="*/ 3 w 109"/>
                <a:gd name="T3" fmla="*/ 315 h 318"/>
                <a:gd name="T4" fmla="*/ 3 w 109"/>
                <a:gd name="T5" fmla="*/ 2 h 318"/>
                <a:gd name="T6" fmla="*/ 1 w 109"/>
                <a:gd name="T7" fmla="*/ 0 h 318"/>
                <a:gd name="T8" fmla="*/ 0 w 109"/>
                <a:gd name="T9" fmla="*/ 2 h 318"/>
                <a:gd name="T10" fmla="*/ 0 w 109"/>
                <a:gd name="T11" fmla="*/ 318 h 318"/>
                <a:gd name="T12" fmla="*/ 108 w 109"/>
                <a:gd name="T13" fmla="*/ 318 h 318"/>
                <a:gd name="T14" fmla="*/ 109 w 109"/>
                <a:gd name="T15" fmla="*/ 316 h 318"/>
                <a:gd name="T16" fmla="*/ 108 w 109"/>
                <a:gd name="T17" fmla="*/ 31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318">
                  <a:moveTo>
                    <a:pt x="108" y="315"/>
                  </a:moveTo>
                  <a:cubicBezTo>
                    <a:pt x="3" y="315"/>
                    <a:pt x="3" y="315"/>
                    <a:pt x="3" y="31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108" y="318"/>
                    <a:pt x="108" y="318"/>
                    <a:pt x="108" y="318"/>
                  </a:cubicBezTo>
                  <a:cubicBezTo>
                    <a:pt x="109" y="318"/>
                    <a:pt x="109" y="317"/>
                    <a:pt x="109" y="316"/>
                  </a:cubicBezTo>
                  <a:cubicBezTo>
                    <a:pt x="109" y="316"/>
                    <a:pt x="109" y="315"/>
                    <a:pt x="108" y="315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sḷïḍê"/>
            <p:cNvSpPr/>
            <p:nvPr/>
          </p:nvSpPr>
          <p:spPr bwMode="auto">
            <a:xfrm>
              <a:off x="6651626" y="3438525"/>
              <a:ext cx="966788" cy="400050"/>
            </a:xfrm>
            <a:custGeom>
              <a:avLst/>
              <a:gdLst>
                <a:gd name="T0" fmla="*/ 291 w 293"/>
                <a:gd name="T1" fmla="*/ 1 h 121"/>
                <a:gd name="T2" fmla="*/ 291 w 293"/>
                <a:gd name="T3" fmla="*/ 118 h 121"/>
                <a:gd name="T4" fmla="*/ 1 w 293"/>
                <a:gd name="T5" fmla="*/ 118 h 121"/>
                <a:gd name="T6" fmla="*/ 0 w 293"/>
                <a:gd name="T7" fmla="*/ 119 h 121"/>
                <a:gd name="T8" fmla="*/ 1 w 293"/>
                <a:gd name="T9" fmla="*/ 121 h 121"/>
                <a:gd name="T10" fmla="*/ 293 w 293"/>
                <a:gd name="T11" fmla="*/ 121 h 121"/>
                <a:gd name="T12" fmla="*/ 293 w 293"/>
                <a:gd name="T13" fmla="*/ 1 h 121"/>
                <a:gd name="T14" fmla="*/ 292 w 293"/>
                <a:gd name="T15" fmla="*/ 0 h 121"/>
                <a:gd name="T16" fmla="*/ 291 w 293"/>
                <a:gd name="T1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121">
                  <a:moveTo>
                    <a:pt x="291" y="1"/>
                  </a:moveTo>
                  <a:cubicBezTo>
                    <a:pt x="291" y="118"/>
                    <a:pt x="291" y="118"/>
                    <a:pt x="29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0" y="118"/>
                    <a:pt x="0" y="119"/>
                    <a:pt x="0" y="119"/>
                  </a:cubicBezTo>
                  <a:cubicBezTo>
                    <a:pt x="0" y="120"/>
                    <a:pt x="0" y="121"/>
                    <a:pt x="1" y="121"/>
                  </a:cubicBezTo>
                  <a:cubicBezTo>
                    <a:pt x="293" y="121"/>
                    <a:pt x="293" y="121"/>
                    <a:pt x="293" y="121"/>
                  </a:cubicBezTo>
                  <a:cubicBezTo>
                    <a:pt x="293" y="1"/>
                    <a:pt x="293" y="1"/>
                    <a:pt x="293" y="1"/>
                  </a:cubicBezTo>
                  <a:cubicBezTo>
                    <a:pt x="293" y="1"/>
                    <a:pt x="292" y="0"/>
                    <a:pt x="292" y="0"/>
                  </a:cubicBezTo>
                  <a:cubicBezTo>
                    <a:pt x="291" y="0"/>
                    <a:pt x="291" y="1"/>
                    <a:pt x="291" y="1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ṡ1îḍé"/>
            <p:cNvSpPr/>
            <p:nvPr/>
          </p:nvSpPr>
          <p:spPr bwMode="auto">
            <a:xfrm>
              <a:off x="5678488" y="1590675"/>
              <a:ext cx="642938" cy="646113"/>
            </a:xfrm>
            <a:prstGeom prst="ellipse">
              <a:avLst/>
            </a:pr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šlíḓè"/>
            <p:cNvSpPr/>
            <p:nvPr/>
          </p:nvSpPr>
          <p:spPr bwMode="auto">
            <a:xfrm>
              <a:off x="5599113" y="1527175"/>
              <a:ext cx="403225" cy="784225"/>
            </a:xfrm>
            <a:custGeom>
              <a:avLst/>
              <a:gdLst>
                <a:gd name="T0" fmla="*/ 62 w 122"/>
                <a:gd name="T1" fmla="*/ 220 h 238"/>
                <a:gd name="T2" fmla="*/ 58 w 122"/>
                <a:gd name="T3" fmla="*/ 220 h 238"/>
                <a:gd name="T4" fmla="*/ 72 w 122"/>
                <a:gd name="T5" fmla="*/ 228 h 238"/>
                <a:gd name="T6" fmla="*/ 121 w 122"/>
                <a:gd name="T7" fmla="*/ 238 h 238"/>
                <a:gd name="T8" fmla="*/ 122 w 122"/>
                <a:gd name="T9" fmla="*/ 237 h 238"/>
                <a:gd name="T10" fmla="*/ 121 w 122"/>
                <a:gd name="T11" fmla="*/ 236 h 238"/>
                <a:gd name="T12" fmla="*/ 73 w 122"/>
                <a:gd name="T13" fmla="*/ 226 h 238"/>
                <a:gd name="T14" fmla="*/ 62 w 122"/>
                <a:gd name="T15" fmla="*/ 220 h 238"/>
                <a:gd name="T16" fmla="*/ 15 w 122"/>
                <a:gd name="T17" fmla="*/ 170 h 238"/>
                <a:gd name="T18" fmla="*/ 12 w 122"/>
                <a:gd name="T19" fmla="*/ 170 h 238"/>
                <a:gd name="T20" fmla="*/ 35 w 122"/>
                <a:gd name="T21" fmla="*/ 202 h 238"/>
                <a:gd name="T22" fmla="*/ 38 w 122"/>
                <a:gd name="T23" fmla="*/ 202 h 238"/>
                <a:gd name="T24" fmla="*/ 15 w 122"/>
                <a:gd name="T25" fmla="*/ 170 h 238"/>
                <a:gd name="T26" fmla="*/ 3 w 122"/>
                <a:gd name="T27" fmla="*/ 119 h 238"/>
                <a:gd name="T28" fmla="*/ 0 w 122"/>
                <a:gd name="T29" fmla="*/ 119 h 238"/>
                <a:gd name="T30" fmla="*/ 5 w 122"/>
                <a:gd name="T31" fmla="*/ 152 h 238"/>
                <a:gd name="T32" fmla="*/ 8 w 122"/>
                <a:gd name="T33" fmla="*/ 152 h 238"/>
                <a:gd name="T34" fmla="*/ 3 w 122"/>
                <a:gd name="T35" fmla="*/ 119 h 238"/>
                <a:gd name="T36" fmla="*/ 50 w 122"/>
                <a:gd name="T37" fmla="*/ 22 h 238"/>
                <a:gd name="T38" fmla="*/ 47 w 122"/>
                <a:gd name="T39" fmla="*/ 22 h 238"/>
                <a:gd name="T40" fmla="*/ 2 w 122"/>
                <a:gd name="T41" fmla="*/ 101 h 238"/>
                <a:gd name="T42" fmla="*/ 4 w 122"/>
                <a:gd name="T43" fmla="*/ 101 h 238"/>
                <a:gd name="T44" fmla="*/ 16 w 122"/>
                <a:gd name="T45" fmla="*/ 63 h 238"/>
                <a:gd name="T46" fmla="*/ 16 w 122"/>
                <a:gd name="T47" fmla="*/ 62 h 238"/>
                <a:gd name="T48" fmla="*/ 21 w 122"/>
                <a:gd name="T49" fmla="*/ 53 h 238"/>
                <a:gd name="T50" fmla="*/ 50 w 122"/>
                <a:gd name="T51" fmla="*/ 22 h 238"/>
                <a:gd name="T52" fmla="*/ 92 w 122"/>
                <a:gd name="T53" fmla="*/ 0 h 238"/>
                <a:gd name="T54" fmla="*/ 92 w 122"/>
                <a:gd name="T55" fmla="*/ 0 h 238"/>
                <a:gd name="T56" fmla="*/ 78 w 122"/>
                <a:gd name="T57" fmla="*/ 4 h 238"/>
                <a:gd name="T58" fmla="*/ 84 w 122"/>
                <a:gd name="T59" fmla="*/ 4 h 238"/>
                <a:gd name="T60" fmla="*/ 93 w 122"/>
                <a:gd name="T61" fmla="*/ 2 h 238"/>
                <a:gd name="T62" fmla="*/ 93 w 122"/>
                <a:gd name="T63" fmla="*/ 1 h 238"/>
                <a:gd name="T64" fmla="*/ 92 w 122"/>
                <a:gd name="T6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" h="238">
                  <a:moveTo>
                    <a:pt x="62" y="220"/>
                  </a:moveTo>
                  <a:cubicBezTo>
                    <a:pt x="58" y="220"/>
                    <a:pt x="58" y="220"/>
                    <a:pt x="58" y="220"/>
                  </a:cubicBezTo>
                  <a:cubicBezTo>
                    <a:pt x="62" y="223"/>
                    <a:pt x="67" y="225"/>
                    <a:pt x="72" y="228"/>
                  </a:cubicBezTo>
                  <a:cubicBezTo>
                    <a:pt x="87" y="234"/>
                    <a:pt x="104" y="238"/>
                    <a:pt x="121" y="238"/>
                  </a:cubicBezTo>
                  <a:cubicBezTo>
                    <a:pt x="122" y="238"/>
                    <a:pt x="122" y="238"/>
                    <a:pt x="122" y="237"/>
                  </a:cubicBezTo>
                  <a:cubicBezTo>
                    <a:pt x="122" y="236"/>
                    <a:pt x="122" y="236"/>
                    <a:pt x="121" y="236"/>
                  </a:cubicBezTo>
                  <a:cubicBezTo>
                    <a:pt x="104" y="236"/>
                    <a:pt x="88" y="232"/>
                    <a:pt x="73" y="226"/>
                  </a:cubicBezTo>
                  <a:cubicBezTo>
                    <a:pt x="69" y="224"/>
                    <a:pt x="66" y="222"/>
                    <a:pt x="62" y="220"/>
                  </a:cubicBezTo>
                  <a:moveTo>
                    <a:pt x="15" y="170"/>
                  </a:moveTo>
                  <a:cubicBezTo>
                    <a:pt x="12" y="170"/>
                    <a:pt x="12" y="170"/>
                    <a:pt x="12" y="170"/>
                  </a:cubicBezTo>
                  <a:cubicBezTo>
                    <a:pt x="18" y="182"/>
                    <a:pt x="26" y="193"/>
                    <a:pt x="35" y="202"/>
                  </a:cubicBezTo>
                  <a:cubicBezTo>
                    <a:pt x="38" y="202"/>
                    <a:pt x="38" y="202"/>
                    <a:pt x="38" y="202"/>
                  </a:cubicBezTo>
                  <a:cubicBezTo>
                    <a:pt x="29" y="193"/>
                    <a:pt x="21" y="182"/>
                    <a:pt x="15" y="170"/>
                  </a:cubicBezTo>
                  <a:moveTo>
                    <a:pt x="3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1" y="130"/>
                    <a:pt x="2" y="141"/>
                    <a:pt x="5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5" y="141"/>
                    <a:pt x="3" y="130"/>
                    <a:pt x="3" y="119"/>
                  </a:cubicBezTo>
                  <a:moveTo>
                    <a:pt x="50" y="22"/>
                  </a:moveTo>
                  <a:cubicBezTo>
                    <a:pt x="47" y="22"/>
                    <a:pt x="47" y="22"/>
                    <a:pt x="47" y="22"/>
                  </a:cubicBezTo>
                  <a:cubicBezTo>
                    <a:pt x="23" y="41"/>
                    <a:pt x="6" y="69"/>
                    <a:pt x="2" y="101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5" y="87"/>
                    <a:pt x="10" y="74"/>
                    <a:pt x="16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58"/>
                    <a:pt x="18" y="55"/>
                    <a:pt x="21" y="53"/>
                  </a:cubicBezTo>
                  <a:cubicBezTo>
                    <a:pt x="29" y="41"/>
                    <a:pt x="39" y="31"/>
                    <a:pt x="50" y="22"/>
                  </a:cubicBezTo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7" y="1"/>
                    <a:pt x="83" y="3"/>
                    <a:pt x="78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7" y="3"/>
                    <a:pt x="90" y="3"/>
                    <a:pt x="93" y="2"/>
                  </a:cubicBezTo>
                  <a:cubicBezTo>
                    <a:pt x="93" y="2"/>
                    <a:pt x="94" y="1"/>
                    <a:pt x="93" y="1"/>
                  </a:cubicBezTo>
                  <a:cubicBezTo>
                    <a:pt x="93" y="0"/>
                    <a:pt x="93" y="0"/>
                    <a:pt x="92" y="0"/>
                  </a:cubicBezTo>
                </a:path>
              </a:pathLst>
            </a:custGeom>
            <a:solidFill>
              <a:srgbClr val="B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śļíḑé"/>
            <p:cNvSpPr/>
            <p:nvPr/>
          </p:nvSpPr>
          <p:spPr bwMode="auto">
            <a:xfrm>
              <a:off x="5715001" y="2193925"/>
              <a:ext cx="88900" cy="58738"/>
            </a:xfrm>
            <a:custGeom>
              <a:avLst/>
              <a:gdLst>
                <a:gd name="T0" fmla="*/ 3 w 27"/>
                <a:gd name="T1" fmla="*/ 0 h 18"/>
                <a:gd name="T2" fmla="*/ 0 w 27"/>
                <a:gd name="T3" fmla="*/ 0 h 18"/>
                <a:gd name="T4" fmla="*/ 23 w 27"/>
                <a:gd name="T5" fmla="*/ 18 h 18"/>
                <a:gd name="T6" fmla="*/ 27 w 27"/>
                <a:gd name="T7" fmla="*/ 18 h 18"/>
                <a:gd name="T8" fmla="*/ 3 w 2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8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7"/>
                    <a:pt x="15" y="13"/>
                    <a:pt x="23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18" y="13"/>
                    <a:pt x="11" y="7"/>
                    <a:pt x="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ṩlîdé"/>
            <p:cNvSpPr/>
            <p:nvPr/>
          </p:nvSpPr>
          <p:spPr bwMode="auto">
            <a:xfrm>
              <a:off x="5599113" y="1860550"/>
              <a:ext cx="12700" cy="58738"/>
            </a:xfrm>
            <a:custGeom>
              <a:avLst/>
              <a:gdLst>
                <a:gd name="T0" fmla="*/ 4 w 4"/>
                <a:gd name="T1" fmla="*/ 0 h 18"/>
                <a:gd name="T2" fmla="*/ 2 w 4"/>
                <a:gd name="T3" fmla="*/ 0 h 18"/>
                <a:gd name="T4" fmla="*/ 0 w 4"/>
                <a:gd name="T5" fmla="*/ 16 h 18"/>
                <a:gd name="T6" fmla="*/ 0 w 4"/>
                <a:gd name="T7" fmla="*/ 18 h 18"/>
                <a:gd name="T8" fmla="*/ 3 w 4"/>
                <a:gd name="T9" fmla="*/ 18 h 18"/>
                <a:gd name="T10" fmla="*/ 3 w 4"/>
                <a:gd name="T11" fmla="*/ 16 h 18"/>
                <a:gd name="T12" fmla="*/ 4 w 4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8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11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1"/>
                    <a:pt x="3" y="5"/>
                    <a:pt x="4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$ļídê"/>
            <p:cNvSpPr/>
            <p:nvPr/>
          </p:nvSpPr>
          <p:spPr bwMode="auto">
            <a:xfrm>
              <a:off x="5754688" y="1539875"/>
              <a:ext cx="122238" cy="60325"/>
            </a:xfrm>
            <a:custGeom>
              <a:avLst/>
              <a:gdLst>
                <a:gd name="T0" fmla="*/ 37 w 37"/>
                <a:gd name="T1" fmla="*/ 0 h 18"/>
                <a:gd name="T2" fmla="*/ 31 w 37"/>
                <a:gd name="T3" fmla="*/ 0 h 18"/>
                <a:gd name="T4" fmla="*/ 0 w 37"/>
                <a:gd name="T5" fmla="*/ 18 h 18"/>
                <a:gd name="T6" fmla="*/ 3 w 37"/>
                <a:gd name="T7" fmla="*/ 18 h 18"/>
                <a:gd name="T8" fmla="*/ 37 w 3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8">
                  <a:moveTo>
                    <a:pt x="37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0" y="5"/>
                    <a:pt x="9" y="11"/>
                    <a:pt x="0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3" y="10"/>
                    <a:pt x="25" y="4"/>
                    <a:pt x="37" y="0"/>
                  </a:cubicBezTo>
                </a:path>
              </a:pathLst>
            </a:custGeom>
            <a:solidFill>
              <a:srgbClr val="B0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ş1iḑè"/>
            <p:cNvSpPr/>
            <p:nvPr/>
          </p:nvSpPr>
          <p:spPr bwMode="auto">
            <a:xfrm>
              <a:off x="5614988" y="2028825"/>
              <a:ext cx="33338" cy="58738"/>
            </a:xfrm>
            <a:custGeom>
              <a:avLst/>
              <a:gdLst>
                <a:gd name="T0" fmla="*/ 3 w 10"/>
                <a:gd name="T1" fmla="*/ 0 h 18"/>
                <a:gd name="T2" fmla="*/ 0 w 10"/>
                <a:gd name="T3" fmla="*/ 0 h 18"/>
                <a:gd name="T4" fmla="*/ 7 w 10"/>
                <a:gd name="T5" fmla="*/ 18 h 18"/>
                <a:gd name="T6" fmla="*/ 10 w 10"/>
                <a:gd name="T7" fmla="*/ 18 h 18"/>
                <a:gd name="T8" fmla="*/ 3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5" y="12"/>
                    <a:pt x="7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7" y="12"/>
                    <a:pt x="5" y="6"/>
                    <a:pt x="3" y="0"/>
                  </a:cubicBezTo>
                </a:path>
              </a:pathLst>
            </a:custGeom>
            <a:solidFill>
              <a:srgbClr val="B0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şļíďè"/>
            <p:cNvSpPr/>
            <p:nvPr/>
          </p:nvSpPr>
          <p:spPr bwMode="auto">
            <a:xfrm>
              <a:off x="5651501" y="1701800"/>
              <a:ext cx="17463" cy="33338"/>
            </a:xfrm>
            <a:custGeom>
              <a:avLst/>
              <a:gdLst>
                <a:gd name="T0" fmla="*/ 5 w 5"/>
                <a:gd name="T1" fmla="*/ 0 h 10"/>
                <a:gd name="T2" fmla="*/ 0 w 5"/>
                <a:gd name="T3" fmla="*/ 9 h 10"/>
                <a:gd name="T4" fmla="*/ 0 w 5"/>
                <a:gd name="T5" fmla="*/ 10 h 10"/>
                <a:gd name="T6" fmla="*/ 5 w 5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6"/>
                    <a:pt x="3" y="3"/>
                    <a:pt x="5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śḻïḍè"/>
            <p:cNvSpPr/>
            <p:nvPr/>
          </p:nvSpPr>
          <p:spPr bwMode="auto">
            <a:xfrm>
              <a:off x="5629276" y="1600200"/>
              <a:ext cx="742950" cy="685800"/>
            </a:xfrm>
            <a:custGeom>
              <a:avLst/>
              <a:gdLst>
                <a:gd name="T0" fmla="*/ 15 w 225"/>
                <a:gd name="T1" fmla="*/ 148 h 208"/>
                <a:gd name="T2" fmla="*/ 13 w 225"/>
                <a:gd name="T3" fmla="*/ 148 h 208"/>
                <a:gd name="T4" fmla="*/ 39 w 225"/>
                <a:gd name="T5" fmla="*/ 180 h 208"/>
                <a:gd name="T6" fmla="*/ 42 w 225"/>
                <a:gd name="T7" fmla="*/ 180 h 208"/>
                <a:gd name="T8" fmla="*/ 34 w 225"/>
                <a:gd name="T9" fmla="*/ 173 h 208"/>
                <a:gd name="T10" fmla="*/ 15 w 225"/>
                <a:gd name="T11" fmla="*/ 148 h 208"/>
                <a:gd name="T12" fmla="*/ 210 w 225"/>
                <a:gd name="T13" fmla="*/ 146 h 208"/>
                <a:gd name="T14" fmla="*/ 190 w 225"/>
                <a:gd name="T15" fmla="*/ 173 h 208"/>
                <a:gd name="T16" fmla="*/ 112 w 225"/>
                <a:gd name="T17" fmla="*/ 206 h 208"/>
                <a:gd name="T18" fmla="*/ 72 w 225"/>
                <a:gd name="T19" fmla="*/ 198 h 208"/>
                <a:gd name="T20" fmla="*/ 66 w 225"/>
                <a:gd name="T21" fmla="*/ 198 h 208"/>
                <a:gd name="T22" fmla="*/ 112 w 225"/>
                <a:gd name="T23" fmla="*/ 208 h 208"/>
                <a:gd name="T24" fmla="*/ 212 w 225"/>
                <a:gd name="T25" fmla="*/ 147 h 208"/>
                <a:gd name="T26" fmla="*/ 210 w 225"/>
                <a:gd name="T27" fmla="*/ 146 h 208"/>
                <a:gd name="T28" fmla="*/ 2 w 225"/>
                <a:gd name="T29" fmla="*/ 97 h 208"/>
                <a:gd name="T30" fmla="*/ 0 w 225"/>
                <a:gd name="T31" fmla="*/ 97 h 208"/>
                <a:gd name="T32" fmla="*/ 5 w 225"/>
                <a:gd name="T33" fmla="*/ 130 h 208"/>
                <a:gd name="T34" fmla="*/ 7 w 225"/>
                <a:gd name="T35" fmla="*/ 130 h 208"/>
                <a:gd name="T36" fmla="*/ 2 w 225"/>
                <a:gd name="T37" fmla="*/ 97 h 208"/>
                <a:gd name="T38" fmla="*/ 223 w 225"/>
                <a:gd name="T39" fmla="*/ 96 h 208"/>
                <a:gd name="T40" fmla="*/ 217 w 225"/>
                <a:gd name="T41" fmla="*/ 130 h 208"/>
                <a:gd name="T42" fmla="*/ 219 w 225"/>
                <a:gd name="T43" fmla="*/ 130 h 208"/>
                <a:gd name="T44" fmla="*/ 225 w 225"/>
                <a:gd name="T45" fmla="*/ 97 h 208"/>
                <a:gd name="T46" fmla="*/ 223 w 225"/>
                <a:gd name="T47" fmla="*/ 96 h 208"/>
                <a:gd name="T48" fmla="*/ 215 w 225"/>
                <a:gd name="T49" fmla="*/ 49 h 208"/>
                <a:gd name="T50" fmla="*/ 212 w 225"/>
                <a:gd name="T51" fmla="*/ 49 h 208"/>
                <a:gd name="T52" fmla="*/ 222 w 225"/>
                <a:gd name="T53" fmla="*/ 81 h 208"/>
                <a:gd name="T54" fmla="*/ 224 w 225"/>
                <a:gd name="T55" fmla="*/ 80 h 208"/>
                <a:gd name="T56" fmla="*/ 215 w 225"/>
                <a:gd name="T57" fmla="*/ 49 h 208"/>
                <a:gd name="T58" fmla="*/ 173 w 225"/>
                <a:gd name="T59" fmla="*/ 0 h 208"/>
                <a:gd name="T60" fmla="*/ 169 w 225"/>
                <a:gd name="T61" fmla="*/ 0 h 208"/>
                <a:gd name="T62" fmla="*/ 190 w 225"/>
                <a:gd name="T63" fmla="*/ 17 h 208"/>
                <a:gd name="T64" fmla="*/ 202 w 225"/>
                <a:gd name="T65" fmla="*/ 31 h 208"/>
                <a:gd name="T66" fmla="*/ 205 w 225"/>
                <a:gd name="T67" fmla="*/ 31 h 208"/>
                <a:gd name="T68" fmla="*/ 173 w 225"/>
                <a:gd name="T6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" h="208">
                  <a:moveTo>
                    <a:pt x="15" y="148"/>
                  </a:moveTo>
                  <a:cubicBezTo>
                    <a:pt x="13" y="148"/>
                    <a:pt x="13" y="148"/>
                    <a:pt x="13" y="148"/>
                  </a:cubicBezTo>
                  <a:cubicBezTo>
                    <a:pt x="19" y="160"/>
                    <a:pt x="28" y="171"/>
                    <a:pt x="39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39" y="178"/>
                    <a:pt x="37" y="176"/>
                    <a:pt x="34" y="173"/>
                  </a:cubicBezTo>
                  <a:cubicBezTo>
                    <a:pt x="27" y="166"/>
                    <a:pt x="20" y="157"/>
                    <a:pt x="15" y="148"/>
                  </a:cubicBezTo>
                  <a:moveTo>
                    <a:pt x="210" y="146"/>
                  </a:moveTo>
                  <a:cubicBezTo>
                    <a:pt x="205" y="156"/>
                    <a:pt x="198" y="165"/>
                    <a:pt x="190" y="173"/>
                  </a:cubicBezTo>
                  <a:cubicBezTo>
                    <a:pt x="170" y="193"/>
                    <a:pt x="143" y="206"/>
                    <a:pt x="112" y="206"/>
                  </a:cubicBezTo>
                  <a:cubicBezTo>
                    <a:pt x="98" y="206"/>
                    <a:pt x="84" y="203"/>
                    <a:pt x="72" y="198"/>
                  </a:cubicBezTo>
                  <a:cubicBezTo>
                    <a:pt x="66" y="198"/>
                    <a:pt x="66" y="198"/>
                    <a:pt x="66" y="198"/>
                  </a:cubicBezTo>
                  <a:cubicBezTo>
                    <a:pt x="80" y="204"/>
                    <a:pt x="96" y="208"/>
                    <a:pt x="112" y="208"/>
                  </a:cubicBezTo>
                  <a:cubicBezTo>
                    <a:pt x="156" y="208"/>
                    <a:pt x="193" y="183"/>
                    <a:pt x="212" y="147"/>
                  </a:cubicBezTo>
                  <a:cubicBezTo>
                    <a:pt x="211" y="147"/>
                    <a:pt x="211" y="147"/>
                    <a:pt x="210" y="146"/>
                  </a:cubicBezTo>
                  <a:moveTo>
                    <a:pt x="2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8"/>
                    <a:pt x="2" y="119"/>
                    <a:pt x="5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4" y="119"/>
                    <a:pt x="2" y="108"/>
                    <a:pt x="2" y="97"/>
                  </a:cubicBezTo>
                  <a:moveTo>
                    <a:pt x="223" y="96"/>
                  </a:moveTo>
                  <a:cubicBezTo>
                    <a:pt x="223" y="108"/>
                    <a:pt x="221" y="119"/>
                    <a:pt x="217" y="130"/>
                  </a:cubicBezTo>
                  <a:cubicBezTo>
                    <a:pt x="219" y="130"/>
                    <a:pt x="219" y="130"/>
                    <a:pt x="219" y="130"/>
                  </a:cubicBezTo>
                  <a:cubicBezTo>
                    <a:pt x="223" y="119"/>
                    <a:pt x="225" y="108"/>
                    <a:pt x="225" y="97"/>
                  </a:cubicBezTo>
                  <a:cubicBezTo>
                    <a:pt x="224" y="96"/>
                    <a:pt x="223" y="96"/>
                    <a:pt x="223" y="96"/>
                  </a:cubicBezTo>
                  <a:moveTo>
                    <a:pt x="215" y="49"/>
                  </a:moveTo>
                  <a:cubicBezTo>
                    <a:pt x="212" y="49"/>
                    <a:pt x="212" y="49"/>
                    <a:pt x="212" y="49"/>
                  </a:cubicBezTo>
                  <a:cubicBezTo>
                    <a:pt x="217" y="59"/>
                    <a:pt x="220" y="69"/>
                    <a:pt x="222" y="81"/>
                  </a:cubicBezTo>
                  <a:cubicBezTo>
                    <a:pt x="222" y="80"/>
                    <a:pt x="223" y="80"/>
                    <a:pt x="224" y="80"/>
                  </a:cubicBezTo>
                  <a:cubicBezTo>
                    <a:pt x="222" y="69"/>
                    <a:pt x="219" y="58"/>
                    <a:pt x="215" y="49"/>
                  </a:cubicBezTo>
                  <a:moveTo>
                    <a:pt x="173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76" y="5"/>
                    <a:pt x="184" y="11"/>
                    <a:pt x="190" y="17"/>
                  </a:cubicBezTo>
                  <a:cubicBezTo>
                    <a:pt x="195" y="21"/>
                    <a:pt x="198" y="26"/>
                    <a:pt x="202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196" y="19"/>
                    <a:pt x="185" y="8"/>
                    <a:pt x="173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ṧļiḓe"/>
            <p:cNvSpPr/>
            <p:nvPr/>
          </p:nvSpPr>
          <p:spPr bwMode="auto">
            <a:xfrm>
              <a:off x="5757863" y="2193925"/>
              <a:ext cx="107950" cy="58738"/>
            </a:xfrm>
            <a:custGeom>
              <a:avLst/>
              <a:gdLst>
                <a:gd name="T0" fmla="*/ 3 w 33"/>
                <a:gd name="T1" fmla="*/ 0 h 18"/>
                <a:gd name="T2" fmla="*/ 0 w 33"/>
                <a:gd name="T3" fmla="*/ 0 h 18"/>
                <a:gd name="T4" fmla="*/ 27 w 33"/>
                <a:gd name="T5" fmla="*/ 18 h 18"/>
                <a:gd name="T6" fmla="*/ 33 w 33"/>
                <a:gd name="T7" fmla="*/ 18 h 18"/>
                <a:gd name="T8" fmla="*/ 3 w 3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7"/>
                    <a:pt x="17" y="14"/>
                    <a:pt x="27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2" y="14"/>
                    <a:pt x="12" y="8"/>
                    <a:pt x="3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ṩlîdè"/>
            <p:cNvSpPr/>
            <p:nvPr/>
          </p:nvSpPr>
          <p:spPr bwMode="auto">
            <a:xfrm>
              <a:off x="6321426" y="2028825"/>
              <a:ext cx="30163" cy="55563"/>
            </a:xfrm>
            <a:custGeom>
              <a:avLst/>
              <a:gdLst>
                <a:gd name="T0" fmla="*/ 9 w 9"/>
                <a:gd name="T1" fmla="*/ 0 h 17"/>
                <a:gd name="T2" fmla="*/ 7 w 9"/>
                <a:gd name="T3" fmla="*/ 0 h 17"/>
                <a:gd name="T4" fmla="*/ 0 w 9"/>
                <a:gd name="T5" fmla="*/ 16 h 17"/>
                <a:gd name="T6" fmla="*/ 2 w 9"/>
                <a:gd name="T7" fmla="*/ 17 h 17"/>
                <a:gd name="T8" fmla="*/ 9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6"/>
                    <a:pt x="3" y="11"/>
                    <a:pt x="0" y="16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5" y="12"/>
                    <a:pt x="7" y="6"/>
                    <a:pt x="9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şḷídê"/>
            <p:cNvSpPr/>
            <p:nvPr/>
          </p:nvSpPr>
          <p:spPr bwMode="auto">
            <a:xfrm>
              <a:off x="5629276" y="1909762"/>
              <a:ext cx="6350" cy="9525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1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1 h 3"/>
                <a:gd name="T10" fmla="*/ 1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ṩḷiḓé"/>
            <p:cNvSpPr/>
            <p:nvPr/>
          </p:nvSpPr>
          <p:spPr bwMode="auto">
            <a:xfrm>
              <a:off x="6361113" y="1863725"/>
              <a:ext cx="11113" cy="55563"/>
            </a:xfrm>
            <a:custGeom>
              <a:avLst/>
              <a:gdLst>
                <a:gd name="T0" fmla="*/ 2 w 3"/>
                <a:gd name="T1" fmla="*/ 0 h 17"/>
                <a:gd name="T2" fmla="*/ 0 w 3"/>
                <a:gd name="T3" fmla="*/ 1 h 17"/>
                <a:gd name="T4" fmla="*/ 1 w 3"/>
                <a:gd name="T5" fmla="*/ 15 h 17"/>
                <a:gd name="T6" fmla="*/ 1 w 3"/>
                <a:gd name="T7" fmla="*/ 16 h 17"/>
                <a:gd name="T8" fmla="*/ 3 w 3"/>
                <a:gd name="T9" fmla="*/ 17 h 17"/>
                <a:gd name="T10" fmla="*/ 3 w 3"/>
                <a:gd name="T11" fmla="*/ 15 h 17"/>
                <a:gd name="T12" fmla="*/ 2 w 3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6"/>
                    <a:pt x="1" y="10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1" y="16"/>
                    <a:pt x="2" y="16"/>
                    <a:pt x="3" y="17"/>
                  </a:cubicBezTo>
                  <a:cubicBezTo>
                    <a:pt x="3" y="16"/>
                    <a:pt x="3" y="16"/>
                    <a:pt x="3" y="15"/>
                  </a:cubicBezTo>
                  <a:cubicBezTo>
                    <a:pt x="3" y="10"/>
                    <a:pt x="2" y="5"/>
                    <a:pt x="2" y="0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šļïḓé"/>
            <p:cNvSpPr/>
            <p:nvPr/>
          </p:nvSpPr>
          <p:spPr bwMode="auto">
            <a:xfrm>
              <a:off x="5995988" y="1544637"/>
              <a:ext cx="203200" cy="55563"/>
            </a:xfrm>
            <a:custGeom>
              <a:avLst/>
              <a:gdLst>
                <a:gd name="T0" fmla="*/ 1 w 62"/>
                <a:gd name="T1" fmla="*/ 0 h 17"/>
                <a:gd name="T2" fmla="*/ 0 w 62"/>
                <a:gd name="T3" fmla="*/ 1 h 17"/>
                <a:gd name="T4" fmla="*/ 1 w 62"/>
                <a:gd name="T5" fmla="*/ 2 h 17"/>
                <a:gd name="T6" fmla="*/ 58 w 62"/>
                <a:gd name="T7" fmla="*/ 17 h 17"/>
                <a:gd name="T8" fmla="*/ 62 w 62"/>
                <a:gd name="T9" fmla="*/ 17 h 17"/>
                <a:gd name="T10" fmla="*/ 1 w 62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2" y="2"/>
                    <a:pt x="41" y="7"/>
                    <a:pt x="58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44" y="6"/>
                    <a:pt x="23" y="0"/>
                    <a:pt x="1" y="0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šḷiḓè"/>
            <p:cNvSpPr/>
            <p:nvPr/>
          </p:nvSpPr>
          <p:spPr bwMode="auto">
            <a:xfrm>
              <a:off x="5645151" y="2028825"/>
              <a:ext cx="33338" cy="58738"/>
            </a:xfrm>
            <a:custGeom>
              <a:avLst/>
              <a:gdLst>
                <a:gd name="T0" fmla="*/ 2 w 10"/>
                <a:gd name="T1" fmla="*/ 0 h 18"/>
                <a:gd name="T2" fmla="*/ 0 w 10"/>
                <a:gd name="T3" fmla="*/ 0 h 18"/>
                <a:gd name="T4" fmla="*/ 8 w 10"/>
                <a:gd name="T5" fmla="*/ 18 h 18"/>
                <a:gd name="T6" fmla="*/ 10 w 10"/>
                <a:gd name="T7" fmla="*/ 18 h 18"/>
                <a:gd name="T8" fmla="*/ 2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5" y="12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7" y="12"/>
                    <a:pt x="4" y="6"/>
                    <a:pt x="2" y="0"/>
                  </a:cubicBezTo>
                </a:path>
              </a:pathLst>
            </a:custGeom>
            <a:solidFill>
              <a:srgbClr val="FF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Sliḑe"/>
            <p:cNvSpPr/>
            <p:nvPr/>
          </p:nvSpPr>
          <p:spPr bwMode="auto">
            <a:xfrm>
              <a:off x="6296026" y="1701800"/>
              <a:ext cx="42863" cy="60325"/>
            </a:xfrm>
            <a:custGeom>
              <a:avLst/>
              <a:gdLst>
                <a:gd name="T0" fmla="*/ 3 w 13"/>
                <a:gd name="T1" fmla="*/ 0 h 18"/>
                <a:gd name="T2" fmla="*/ 0 w 13"/>
                <a:gd name="T3" fmla="*/ 0 h 18"/>
                <a:gd name="T4" fmla="*/ 10 w 13"/>
                <a:gd name="T5" fmla="*/ 18 h 18"/>
                <a:gd name="T6" fmla="*/ 13 w 13"/>
                <a:gd name="T7" fmla="*/ 18 h 18"/>
                <a:gd name="T8" fmla="*/ 3 w 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8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5"/>
                    <a:pt x="7" y="11"/>
                    <a:pt x="10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0" y="11"/>
                    <a:pt x="6" y="5"/>
                    <a:pt x="3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$ḻíḋê"/>
            <p:cNvSpPr/>
            <p:nvPr/>
          </p:nvSpPr>
          <p:spPr bwMode="auto">
            <a:xfrm>
              <a:off x="5648326" y="1600200"/>
              <a:ext cx="700088" cy="661988"/>
            </a:xfrm>
            <a:custGeom>
              <a:avLst/>
              <a:gdLst>
                <a:gd name="T0" fmla="*/ 24 w 212"/>
                <a:gd name="T1" fmla="*/ 148 h 201"/>
                <a:gd name="T2" fmla="*/ 14 w 212"/>
                <a:gd name="T3" fmla="*/ 148 h 201"/>
                <a:gd name="T4" fmla="*/ 43 w 212"/>
                <a:gd name="T5" fmla="*/ 180 h 201"/>
                <a:gd name="T6" fmla="*/ 58 w 212"/>
                <a:gd name="T7" fmla="*/ 180 h 201"/>
                <a:gd name="T8" fmla="*/ 24 w 212"/>
                <a:gd name="T9" fmla="*/ 148 h 201"/>
                <a:gd name="T10" fmla="*/ 9 w 212"/>
                <a:gd name="T11" fmla="*/ 97 h 201"/>
                <a:gd name="T12" fmla="*/ 0 w 212"/>
                <a:gd name="T13" fmla="*/ 97 h 201"/>
                <a:gd name="T14" fmla="*/ 6 w 212"/>
                <a:gd name="T15" fmla="*/ 130 h 201"/>
                <a:gd name="T16" fmla="*/ 15 w 212"/>
                <a:gd name="T17" fmla="*/ 130 h 201"/>
                <a:gd name="T18" fmla="*/ 9 w 212"/>
                <a:gd name="T19" fmla="*/ 97 h 201"/>
                <a:gd name="T20" fmla="*/ 212 w 212"/>
                <a:gd name="T21" fmla="*/ 95 h 201"/>
                <a:gd name="T22" fmla="*/ 204 w 212"/>
                <a:gd name="T23" fmla="*/ 95 h 201"/>
                <a:gd name="T24" fmla="*/ 204 w 212"/>
                <a:gd name="T25" fmla="*/ 95 h 201"/>
                <a:gd name="T26" fmla="*/ 106 w 212"/>
                <a:gd name="T27" fmla="*/ 193 h 201"/>
                <a:gd name="T28" fmla="*/ 103 w 212"/>
                <a:gd name="T29" fmla="*/ 193 h 201"/>
                <a:gd name="T30" fmla="*/ 94 w 212"/>
                <a:gd name="T31" fmla="*/ 198 h 201"/>
                <a:gd name="T32" fmla="*/ 80 w 212"/>
                <a:gd name="T33" fmla="*/ 198 h 201"/>
                <a:gd name="T34" fmla="*/ 106 w 212"/>
                <a:gd name="T35" fmla="*/ 201 h 201"/>
                <a:gd name="T36" fmla="*/ 201 w 212"/>
                <a:gd name="T37" fmla="*/ 143 h 201"/>
                <a:gd name="T38" fmla="*/ 199 w 212"/>
                <a:gd name="T39" fmla="*/ 139 h 201"/>
                <a:gd name="T40" fmla="*/ 207 w 212"/>
                <a:gd name="T41" fmla="*/ 130 h 201"/>
                <a:gd name="T42" fmla="*/ 212 w 212"/>
                <a:gd name="T43" fmla="*/ 95 h 201"/>
                <a:gd name="T44" fmla="*/ 20 w 212"/>
                <a:gd name="T45" fmla="*/ 49 h 201"/>
                <a:gd name="T46" fmla="*/ 11 w 212"/>
                <a:gd name="T47" fmla="*/ 49 h 201"/>
                <a:gd name="T48" fmla="*/ 1 w 212"/>
                <a:gd name="T49" fmla="*/ 79 h 201"/>
                <a:gd name="T50" fmla="*/ 10 w 212"/>
                <a:gd name="T51" fmla="*/ 79 h 201"/>
                <a:gd name="T52" fmla="*/ 20 w 212"/>
                <a:gd name="T53" fmla="*/ 49 h 201"/>
                <a:gd name="T54" fmla="*/ 202 w 212"/>
                <a:gd name="T55" fmla="*/ 49 h 201"/>
                <a:gd name="T56" fmla="*/ 192 w 212"/>
                <a:gd name="T57" fmla="*/ 49 h 201"/>
                <a:gd name="T58" fmla="*/ 204 w 212"/>
                <a:gd name="T59" fmla="*/ 95 h 201"/>
                <a:gd name="T60" fmla="*/ 204 w 212"/>
                <a:gd name="T61" fmla="*/ 95 h 201"/>
                <a:gd name="T62" fmla="*/ 212 w 212"/>
                <a:gd name="T63" fmla="*/ 95 h 201"/>
                <a:gd name="T64" fmla="*/ 212 w 212"/>
                <a:gd name="T65" fmla="*/ 95 h 201"/>
                <a:gd name="T66" fmla="*/ 212 w 212"/>
                <a:gd name="T67" fmla="*/ 90 h 201"/>
                <a:gd name="T68" fmla="*/ 212 w 212"/>
                <a:gd name="T69" fmla="*/ 88 h 201"/>
                <a:gd name="T70" fmla="*/ 212 w 212"/>
                <a:gd name="T71" fmla="*/ 88 h 201"/>
                <a:gd name="T72" fmla="*/ 202 w 212"/>
                <a:gd name="T73" fmla="*/ 49 h 201"/>
                <a:gd name="T74" fmla="*/ 84 w 212"/>
                <a:gd name="T75" fmla="*/ 0 h 201"/>
                <a:gd name="T76" fmla="*/ 59 w 212"/>
                <a:gd name="T77" fmla="*/ 0 h 201"/>
                <a:gd name="T78" fmla="*/ 22 w 212"/>
                <a:gd name="T79" fmla="*/ 31 h 201"/>
                <a:gd name="T80" fmla="*/ 33 w 212"/>
                <a:gd name="T81" fmla="*/ 31 h 201"/>
                <a:gd name="T82" fmla="*/ 84 w 212"/>
                <a:gd name="T83" fmla="*/ 0 h 201"/>
                <a:gd name="T84" fmla="*/ 154 w 212"/>
                <a:gd name="T85" fmla="*/ 0 h 201"/>
                <a:gd name="T86" fmla="*/ 129 w 212"/>
                <a:gd name="T87" fmla="*/ 0 h 201"/>
                <a:gd name="T88" fmla="*/ 180 w 212"/>
                <a:gd name="T89" fmla="*/ 31 h 201"/>
                <a:gd name="T90" fmla="*/ 191 w 212"/>
                <a:gd name="T91" fmla="*/ 31 h 201"/>
                <a:gd name="T92" fmla="*/ 154 w 212"/>
                <a:gd name="T9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" h="201">
                  <a:moveTo>
                    <a:pt x="24" y="148"/>
                  </a:moveTo>
                  <a:cubicBezTo>
                    <a:pt x="14" y="148"/>
                    <a:pt x="14" y="148"/>
                    <a:pt x="14" y="148"/>
                  </a:cubicBezTo>
                  <a:cubicBezTo>
                    <a:pt x="21" y="160"/>
                    <a:pt x="31" y="171"/>
                    <a:pt x="43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44" y="172"/>
                    <a:pt x="32" y="161"/>
                    <a:pt x="24" y="148"/>
                  </a:cubicBezTo>
                  <a:moveTo>
                    <a:pt x="9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8"/>
                    <a:pt x="2" y="119"/>
                    <a:pt x="6" y="130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1" y="119"/>
                    <a:pt x="9" y="108"/>
                    <a:pt x="9" y="97"/>
                  </a:cubicBezTo>
                  <a:moveTo>
                    <a:pt x="212" y="95"/>
                  </a:moveTo>
                  <a:cubicBezTo>
                    <a:pt x="204" y="95"/>
                    <a:pt x="204" y="95"/>
                    <a:pt x="204" y="95"/>
                  </a:cubicBezTo>
                  <a:cubicBezTo>
                    <a:pt x="204" y="95"/>
                    <a:pt x="204" y="95"/>
                    <a:pt x="204" y="95"/>
                  </a:cubicBezTo>
                  <a:cubicBezTo>
                    <a:pt x="204" y="149"/>
                    <a:pt x="160" y="193"/>
                    <a:pt x="106" y="193"/>
                  </a:cubicBezTo>
                  <a:cubicBezTo>
                    <a:pt x="105" y="193"/>
                    <a:pt x="104" y="193"/>
                    <a:pt x="103" y="193"/>
                  </a:cubicBezTo>
                  <a:cubicBezTo>
                    <a:pt x="101" y="196"/>
                    <a:pt x="98" y="198"/>
                    <a:pt x="94" y="198"/>
                  </a:cubicBezTo>
                  <a:cubicBezTo>
                    <a:pt x="80" y="198"/>
                    <a:pt x="80" y="198"/>
                    <a:pt x="80" y="198"/>
                  </a:cubicBezTo>
                  <a:cubicBezTo>
                    <a:pt x="88" y="200"/>
                    <a:pt x="97" y="201"/>
                    <a:pt x="106" y="201"/>
                  </a:cubicBezTo>
                  <a:cubicBezTo>
                    <a:pt x="148" y="201"/>
                    <a:pt x="183" y="178"/>
                    <a:pt x="201" y="143"/>
                  </a:cubicBezTo>
                  <a:cubicBezTo>
                    <a:pt x="200" y="142"/>
                    <a:pt x="199" y="140"/>
                    <a:pt x="199" y="139"/>
                  </a:cubicBezTo>
                  <a:cubicBezTo>
                    <a:pt x="199" y="134"/>
                    <a:pt x="203" y="131"/>
                    <a:pt x="207" y="130"/>
                  </a:cubicBezTo>
                  <a:cubicBezTo>
                    <a:pt x="210" y="119"/>
                    <a:pt x="212" y="107"/>
                    <a:pt x="212" y="95"/>
                  </a:cubicBezTo>
                  <a:moveTo>
                    <a:pt x="20" y="49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6" y="58"/>
                    <a:pt x="3" y="68"/>
                    <a:pt x="1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2" y="68"/>
                    <a:pt x="15" y="58"/>
                    <a:pt x="20" y="49"/>
                  </a:cubicBezTo>
                  <a:moveTo>
                    <a:pt x="202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200" y="62"/>
                    <a:pt x="204" y="78"/>
                    <a:pt x="204" y="95"/>
                  </a:cubicBezTo>
                  <a:cubicBezTo>
                    <a:pt x="204" y="95"/>
                    <a:pt x="204" y="95"/>
                    <a:pt x="204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3"/>
                    <a:pt x="212" y="91"/>
                    <a:pt x="212" y="90"/>
                  </a:cubicBezTo>
                  <a:cubicBezTo>
                    <a:pt x="212" y="89"/>
                    <a:pt x="212" y="89"/>
                    <a:pt x="212" y="88"/>
                  </a:cubicBezTo>
                  <a:cubicBezTo>
                    <a:pt x="212" y="88"/>
                    <a:pt x="212" y="88"/>
                    <a:pt x="212" y="88"/>
                  </a:cubicBezTo>
                  <a:cubicBezTo>
                    <a:pt x="211" y="74"/>
                    <a:pt x="207" y="60"/>
                    <a:pt x="202" y="49"/>
                  </a:cubicBezTo>
                  <a:moveTo>
                    <a:pt x="84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44" y="7"/>
                    <a:pt x="32" y="18"/>
                    <a:pt x="22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46" y="16"/>
                    <a:pt x="64" y="5"/>
                    <a:pt x="84" y="0"/>
                  </a:cubicBezTo>
                  <a:moveTo>
                    <a:pt x="154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49" y="5"/>
                    <a:pt x="167" y="16"/>
                    <a:pt x="180" y="31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81" y="18"/>
                    <a:pt x="168" y="7"/>
                    <a:pt x="154" y="0"/>
                  </a:cubicBezTo>
                </a:path>
              </a:pathLst>
            </a:custGeom>
            <a:solidFill>
              <a:srgbClr val="C4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ṩ1iḍe"/>
            <p:cNvSpPr/>
            <p:nvPr/>
          </p:nvSpPr>
          <p:spPr bwMode="auto">
            <a:xfrm>
              <a:off x="5791201" y="2193925"/>
              <a:ext cx="196850" cy="58738"/>
            </a:xfrm>
            <a:custGeom>
              <a:avLst/>
              <a:gdLst>
                <a:gd name="T0" fmla="*/ 15 w 60"/>
                <a:gd name="T1" fmla="*/ 0 h 18"/>
                <a:gd name="T2" fmla="*/ 0 w 60"/>
                <a:gd name="T3" fmla="*/ 0 h 18"/>
                <a:gd name="T4" fmla="*/ 37 w 60"/>
                <a:gd name="T5" fmla="*/ 18 h 18"/>
                <a:gd name="T6" fmla="*/ 51 w 60"/>
                <a:gd name="T7" fmla="*/ 18 h 18"/>
                <a:gd name="T8" fmla="*/ 60 w 60"/>
                <a:gd name="T9" fmla="*/ 13 h 18"/>
                <a:gd name="T10" fmla="*/ 15 w 60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8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" y="8"/>
                    <a:pt x="23" y="15"/>
                    <a:pt x="37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5" y="18"/>
                    <a:pt x="58" y="16"/>
                    <a:pt x="60" y="13"/>
                  </a:cubicBezTo>
                  <a:cubicBezTo>
                    <a:pt x="43" y="12"/>
                    <a:pt x="28" y="8"/>
                    <a:pt x="15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ṥ1ïḋê"/>
            <p:cNvSpPr/>
            <p:nvPr/>
          </p:nvSpPr>
          <p:spPr bwMode="auto">
            <a:xfrm>
              <a:off x="6305551" y="2028825"/>
              <a:ext cx="26988" cy="42863"/>
            </a:xfrm>
            <a:custGeom>
              <a:avLst/>
              <a:gdLst>
                <a:gd name="T0" fmla="*/ 8 w 8"/>
                <a:gd name="T1" fmla="*/ 0 h 13"/>
                <a:gd name="T2" fmla="*/ 0 w 8"/>
                <a:gd name="T3" fmla="*/ 9 h 13"/>
                <a:gd name="T4" fmla="*/ 2 w 8"/>
                <a:gd name="T5" fmla="*/ 13 h 13"/>
                <a:gd name="T6" fmla="*/ 8 w 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8" y="0"/>
                  </a:moveTo>
                  <a:cubicBezTo>
                    <a:pt x="4" y="1"/>
                    <a:pt x="0" y="4"/>
                    <a:pt x="0" y="9"/>
                  </a:cubicBezTo>
                  <a:cubicBezTo>
                    <a:pt x="0" y="10"/>
                    <a:pt x="1" y="12"/>
                    <a:pt x="2" y="13"/>
                  </a:cubicBezTo>
                  <a:cubicBezTo>
                    <a:pt x="4" y="9"/>
                    <a:pt x="6" y="5"/>
                    <a:pt x="8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ṣļîde"/>
            <p:cNvSpPr/>
            <p:nvPr/>
          </p:nvSpPr>
          <p:spPr bwMode="auto">
            <a:xfrm>
              <a:off x="5648326" y="1860550"/>
              <a:ext cx="33338" cy="58738"/>
            </a:xfrm>
            <a:custGeom>
              <a:avLst/>
              <a:gdLst>
                <a:gd name="T0" fmla="*/ 10 w 10"/>
                <a:gd name="T1" fmla="*/ 0 h 18"/>
                <a:gd name="T2" fmla="*/ 1 w 10"/>
                <a:gd name="T3" fmla="*/ 0 h 18"/>
                <a:gd name="T4" fmla="*/ 0 w 10"/>
                <a:gd name="T5" fmla="*/ 16 h 18"/>
                <a:gd name="T6" fmla="*/ 0 w 10"/>
                <a:gd name="T7" fmla="*/ 18 h 18"/>
                <a:gd name="T8" fmla="*/ 9 w 10"/>
                <a:gd name="T9" fmla="*/ 18 h 18"/>
                <a:gd name="T10" fmla="*/ 9 w 10"/>
                <a:gd name="T11" fmla="*/ 16 h 18"/>
                <a:gd name="T12" fmla="*/ 10 w 1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8">
                  <a:moveTo>
                    <a:pt x="1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1"/>
                    <a:pt x="9" y="5"/>
                    <a:pt x="10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slîde"/>
            <p:cNvSpPr/>
            <p:nvPr/>
          </p:nvSpPr>
          <p:spPr bwMode="auto">
            <a:xfrm>
              <a:off x="6348413" y="1890712"/>
              <a:ext cx="0" cy="6350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C4D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ṡḻîďè"/>
            <p:cNvSpPr/>
            <p:nvPr/>
          </p:nvSpPr>
          <p:spPr bwMode="auto">
            <a:xfrm>
              <a:off x="5843588" y="1563687"/>
              <a:ext cx="312738" cy="36513"/>
            </a:xfrm>
            <a:custGeom>
              <a:avLst/>
              <a:gdLst>
                <a:gd name="T0" fmla="*/ 47 w 95"/>
                <a:gd name="T1" fmla="*/ 0 h 11"/>
                <a:gd name="T2" fmla="*/ 0 w 95"/>
                <a:gd name="T3" fmla="*/ 11 h 11"/>
                <a:gd name="T4" fmla="*/ 25 w 95"/>
                <a:gd name="T5" fmla="*/ 11 h 11"/>
                <a:gd name="T6" fmla="*/ 47 w 95"/>
                <a:gd name="T7" fmla="*/ 8 h 11"/>
                <a:gd name="T8" fmla="*/ 70 w 95"/>
                <a:gd name="T9" fmla="*/ 11 h 11"/>
                <a:gd name="T10" fmla="*/ 95 w 95"/>
                <a:gd name="T11" fmla="*/ 11 h 11"/>
                <a:gd name="T12" fmla="*/ 47 w 9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">
                  <a:moveTo>
                    <a:pt x="47" y="0"/>
                  </a:moveTo>
                  <a:cubicBezTo>
                    <a:pt x="30" y="0"/>
                    <a:pt x="14" y="4"/>
                    <a:pt x="0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2" y="9"/>
                    <a:pt x="39" y="8"/>
                    <a:pt x="47" y="8"/>
                  </a:cubicBezTo>
                  <a:cubicBezTo>
                    <a:pt x="55" y="8"/>
                    <a:pt x="63" y="9"/>
                    <a:pt x="70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80" y="4"/>
                    <a:pt x="64" y="0"/>
                    <a:pt x="47" y="0"/>
                  </a:cubicBezTo>
                </a:path>
              </a:pathLst>
            </a:custGeom>
            <a:solidFill>
              <a:srgbClr val="C4D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ṣḷîḍè"/>
            <p:cNvSpPr/>
            <p:nvPr/>
          </p:nvSpPr>
          <p:spPr bwMode="auto">
            <a:xfrm>
              <a:off x="5668963" y="2028825"/>
              <a:ext cx="58738" cy="58738"/>
            </a:xfrm>
            <a:custGeom>
              <a:avLst/>
              <a:gdLst>
                <a:gd name="T0" fmla="*/ 9 w 18"/>
                <a:gd name="T1" fmla="*/ 0 h 18"/>
                <a:gd name="T2" fmla="*/ 0 w 18"/>
                <a:gd name="T3" fmla="*/ 0 h 18"/>
                <a:gd name="T4" fmla="*/ 8 w 18"/>
                <a:gd name="T5" fmla="*/ 18 h 18"/>
                <a:gd name="T6" fmla="*/ 18 w 18"/>
                <a:gd name="T7" fmla="*/ 18 h 18"/>
                <a:gd name="T8" fmla="*/ 9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5" y="12"/>
                    <a:pt x="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4" y="12"/>
                    <a:pt x="11" y="6"/>
                    <a:pt x="9" y="0"/>
                  </a:cubicBezTo>
                </a:path>
              </a:pathLst>
            </a:custGeom>
            <a:solidFill>
              <a:srgbClr val="C4D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ṡļîḍe"/>
            <p:cNvSpPr/>
            <p:nvPr/>
          </p:nvSpPr>
          <p:spPr bwMode="auto">
            <a:xfrm>
              <a:off x="5684838" y="1701800"/>
              <a:ext cx="630238" cy="60325"/>
            </a:xfrm>
            <a:custGeom>
              <a:avLst/>
              <a:gdLst>
                <a:gd name="T0" fmla="*/ 22 w 191"/>
                <a:gd name="T1" fmla="*/ 0 h 18"/>
                <a:gd name="T2" fmla="*/ 11 w 191"/>
                <a:gd name="T3" fmla="*/ 0 h 18"/>
                <a:gd name="T4" fmla="*/ 0 w 191"/>
                <a:gd name="T5" fmla="*/ 18 h 18"/>
                <a:gd name="T6" fmla="*/ 9 w 191"/>
                <a:gd name="T7" fmla="*/ 18 h 18"/>
                <a:gd name="T8" fmla="*/ 22 w 191"/>
                <a:gd name="T9" fmla="*/ 0 h 18"/>
                <a:gd name="T10" fmla="*/ 180 w 191"/>
                <a:gd name="T11" fmla="*/ 0 h 18"/>
                <a:gd name="T12" fmla="*/ 169 w 191"/>
                <a:gd name="T13" fmla="*/ 0 h 18"/>
                <a:gd name="T14" fmla="*/ 181 w 191"/>
                <a:gd name="T15" fmla="*/ 18 h 18"/>
                <a:gd name="T16" fmla="*/ 191 w 191"/>
                <a:gd name="T17" fmla="*/ 18 h 18"/>
                <a:gd name="T18" fmla="*/ 180 w 191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8">
                  <a:moveTo>
                    <a:pt x="2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5"/>
                    <a:pt x="3" y="11"/>
                    <a:pt x="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3" y="11"/>
                    <a:pt x="17" y="5"/>
                    <a:pt x="22" y="0"/>
                  </a:cubicBezTo>
                  <a:moveTo>
                    <a:pt x="180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73" y="5"/>
                    <a:pt x="178" y="11"/>
                    <a:pt x="18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88" y="11"/>
                    <a:pt x="184" y="5"/>
                    <a:pt x="180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ṡḷíḑê"/>
            <p:cNvSpPr/>
            <p:nvPr/>
          </p:nvSpPr>
          <p:spPr bwMode="auto">
            <a:xfrm>
              <a:off x="5678488" y="1590675"/>
              <a:ext cx="642938" cy="646113"/>
            </a:xfrm>
            <a:custGeom>
              <a:avLst/>
              <a:gdLst>
                <a:gd name="T0" fmla="*/ 97 w 195"/>
                <a:gd name="T1" fmla="*/ 0 h 196"/>
                <a:gd name="T2" fmla="*/ 75 w 195"/>
                <a:gd name="T3" fmla="*/ 3 h 196"/>
                <a:gd name="T4" fmla="*/ 24 w 195"/>
                <a:gd name="T5" fmla="*/ 34 h 196"/>
                <a:gd name="T6" fmla="*/ 11 w 195"/>
                <a:gd name="T7" fmla="*/ 52 h 196"/>
                <a:gd name="T8" fmla="*/ 1 w 195"/>
                <a:gd name="T9" fmla="*/ 82 h 196"/>
                <a:gd name="T10" fmla="*/ 0 w 195"/>
                <a:gd name="T11" fmla="*/ 98 h 196"/>
                <a:gd name="T12" fmla="*/ 0 w 195"/>
                <a:gd name="T13" fmla="*/ 100 h 196"/>
                <a:gd name="T14" fmla="*/ 6 w 195"/>
                <a:gd name="T15" fmla="*/ 133 h 196"/>
                <a:gd name="T16" fmla="*/ 15 w 195"/>
                <a:gd name="T17" fmla="*/ 151 h 196"/>
                <a:gd name="T18" fmla="*/ 49 w 195"/>
                <a:gd name="T19" fmla="*/ 183 h 196"/>
                <a:gd name="T20" fmla="*/ 94 w 195"/>
                <a:gd name="T21" fmla="*/ 196 h 196"/>
                <a:gd name="T22" fmla="*/ 97 w 195"/>
                <a:gd name="T23" fmla="*/ 196 h 196"/>
                <a:gd name="T24" fmla="*/ 195 w 195"/>
                <a:gd name="T25" fmla="*/ 98 h 196"/>
                <a:gd name="T26" fmla="*/ 195 w 195"/>
                <a:gd name="T27" fmla="*/ 98 h 196"/>
                <a:gd name="T28" fmla="*/ 186 w 195"/>
                <a:gd name="T29" fmla="*/ 98 h 196"/>
                <a:gd name="T30" fmla="*/ 160 w 195"/>
                <a:gd name="T31" fmla="*/ 161 h 196"/>
                <a:gd name="T32" fmla="*/ 97 w 195"/>
                <a:gd name="T33" fmla="*/ 187 h 196"/>
                <a:gd name="T34" fmla="*/ 34 w 195"/>
                <a:gd name="T35" fmla="*/ 161 h 196"/>
                <a:gd name="T36" fmla="*/ 8 w 195"/>
                <a:gd name="T37" fmla="*/ 98 h 196"/>
                <a:gd name="T38" fmla="*/ 34 w 195"/>
                <a:gd name="T39" fmla="*/ 35 h 196"/>
                <a:gd name="T40" fmla="*/ 97 w 195"/>
                <a:gd name="T41" fmla="*/ 9 h 196"/>
                <a:gd name="T42" fmla="*/ 160 w 195"/>
                <a:gd name="T43" fmla="*/ 35 h 196"/>
                <a:gd name="T44" fmla="*/ 186 w 195"/>
                <a:gd name="T45" fmla="*/ 98 h 196"/>
                <a:gd name="T46" fmla="*/ 195 w 195"/>
                <a:gd name="T47" fmla="*/ 98 h 196"/>
                <a:gd name="T48" fmla="*/ 183 w 195"/>
                <a:gd name="T49" fmla="*/ 52 h 196"/>
                <a:gd name="T50" fmla="*/ 171 w 195"/>
                <a:gd name="T51" fmla="*/ 34 h 196"/>
                <a:gd name="T52" fmla="*/ 120 w 195"/>
                <a:gd name="T53" fmla="*/ 3 h 196"/>
                <a:gd name="T54" fmla="*/ 97 w 195"/>
                <a:gd name="T5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196">
                  <a:moveTo>
                    <a:pt x="97" y="0"/>
                  </a:moveTo>
                  <a:cubicBezTo>
                    <a:pt x="89" y="0"/>
                    <a:pt x="82" y="1"/>
                    <a:pt x="75" y="3"/>
                  </a:cubicBezTo>
                  <a:cubicBezTo>
                    <a:pt x="55" y="8"/>
                    <a:pt x="37" y="19"/>
                    <a:pt x="24" y="34"/>
                  </a:cubicBezTo>
                  <a:cubicBezTo>
                    <a:pt x="19" y="39"/>
                    <a:pt x="15" y="45"/>
                    <a:pt x="11" y="52"/>
                  </a:cubicBezTo>
                  <a:cubicBezTo>
                    <a:pt x="6" y="61"/>
                    <a:pt x="3" y="71"/>
                    <a:pt x="1" y="82"/>
                  </a:cubicBezTo>
                  <a:cubicBezTo>
                    <a:pt x="0" y="87"/>
                    <a:pt x="0" y="93"/>
                    <a:pt x="0" y="98"/>
                  </a:cubicBezTo>
                  <a:cubicBezTo>
                    <a:pt x="0" y="99"/>
                    <a:pt x="0" y="99"/>
                    <a:pt x="0" y="100"/>
                  </a:cubicBezTo>
                  <a:cubicBezTo>
                    <a:pt x="0" y="111"/>
                    <a:pt x="2" y="122"/>
                    <a:pt x="6" y="133"/>
                  </a:cubicBezTo>
                  <a:cubicBezTo>
                    <a:pt x="8" y="139"/>
                    <a:pt x="11" y="145"/>
                    <a:pt x="15" y="151"/>
                  </a:cubicBezTo>
                  <a:cubicBezTo>
                    <a:pt x="23" y="164"/>
                    <a:pt x="35" y="175"/>
                    <a:pt x="49" y="183"/>
                  </a:cubicBezTo>
                  <a:cubicBezTo>
                    <a:pt x="62" y="191"/>
                    <a:pt x="77" y="195"/>
                    <a:pt x="94" y="196"/>
                  </a:cubicBezTo>
                  <a:cubicBezTo>
                    <a:pt x="95" y="196"/>
                    <a:pt x="96" y="196"/>
                    <a:pt x="97" y="196"/>
                  </a:cubicBezTo>
                  <a:cubicBezTo>
                    <a:pt x="151" y="196"/>
                    <a:pt x="195" y="152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86" y="98"/>
                    <a:pt x="186" y="98"/>
                    <a:pt x="186" y="98"/>
                  </a:cubicBezTo>
                  <a:cubicBezTo>
                    <a:pt x="186" y="123"/>
                    <a:pt x="177" y="145"/>
                    <a:pt x="160" y="161"/>
                  </a:cubicBezTo>
                  <a:cubicBezTo>
                    <a:pt x="144" y="177"/>
                    <a:pt x="122" y="187"/>
                    <a:pt x="97" y="187"/>
                  </a:cubicBezTo>
                  <a:cubicBezTo>
                    <a:pt x="73" y="187"/>
                    <a:pt x="50" y="177"/>
                    <a:pt x="34" y="161"/>
                  </a:cubicBezTo>
                  <a:cubicBezTo>
                    <a:pt x="18" y="145"/>
                    <a:pt x="8" y="123"/>
                    <a:pt x="8" y="98"/>
                  </a:cubicBezTo>
                  <a:cubicBezTo>
                    <a:pt x="8" y="74"/>
                    <a:pt x="18" y="51"/>
                    <a:pt x="34" y="35"/>
                  </a:cubicBezTo>
                  <a:cubicBezTo>
                    <a:pt x="50" y="19"/>
                    <a:pt x="73" y="9"/>
                    <a:pt x="97" y="9"/>
                  </a:cubicBezTo>
                  <a:cubicBezTo>
                    <a:pt x="122" y="9"/>
                    <a:pt x="144" y="19"/>
                    <a:pt x="160" y="35"/>
                  </a:cubicBezTo>
                  <a:cubicBezTo>
                    <a:pt x="177" y="51"/>
                    <a:pt x="186" y="74"/>
                    <a:pt x="186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81"/>
                    <a:pt x="191" y="65"/>
                    <a:pt x="183" y="52"/>
                  </a:cubicBezTo>
                  <a:cubicBezTo>
                    <a:pt x="180" y="45"/>
                    <a:pt x="175" y="39"/>
                    <a:pt x="171" y="34"/>
                  </a:cubicBezTo>
                  <a:cubicBezTo>
                    <a:pt x="158" y="19"/>
                    <a:pt x="140" y="8"/>
                    <a:pt x="120" y="3"/>
                  </a:cubicBezTo>
                  <a:cubicBezTo>
                    <a:pt x="113" y="1"/>
                    <a:pt x="105" y="0"/>
                    <a:pt x="97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ṣ1ïḓe"/>
            <p:cNvSpPr/>
            <p:nvPr/>
          </p:nvSpPr>
          <p:spPr bwMode="auto">
            <a:xfrm>
              <a:off x="5715001" y="1804987"/>
              <a:ext cx="187325" cy="220663"/>
            </a:xfrm>
            <a:custGeom>
              <a:avLst/>
              <a:gdLst>
                <a:gd name="T0" fmla="*/ 45 w 57"/>
                <a:gd name="T1" fmla="*/ 18 h 67"/>
                <a:gd name="T2" fmla="*/ 33 w 57"/>
                <a:gd name="T3" fmla="*/ 13 h 67"/>
                <a:gd name="T4" fmla="*/ 14 w 57"/>
                <a:gd name="T5" fmla="*/ 33 h 67"/>
                <a:gd name="T6" fmla="*/ 32 w 57"/>
                <a:gd name="T7" fmla="*/ 54 h 67"/>
                <a:gd name="T8" fmla="*/ 46 w 57"/>
                <a:gd name="T9" fmla="*/ 47 h 67"/>
                <a:gd name="T10" fmla="*/ 57 w 57"/>
                <a:gd name="T11" fmla="*/ 56 h 67"/>
                <a:gd name="T12" fmla="*/ 34 w 57"/>
                <a:gd name="T13" fmla="*/ 67 h 67"/>
                <a:gd name="T14" fmla="*/ 0 w 57"/>
                <a:gd name="T15" fmla="*/ 33 h 67"/>
                <a:gd name="T16" fmla="*/ 34 w 57"/>
                <a:gd name="T17" fmla="*/ 0 h 67"/>
                <a:gd name="T18" fmla="*/ 56 w 57"/>
                <a:gd name="T19" fmla="*/ 9 h 67"/>
                <a:gd name="T20" fmla="*/ 45 w 57"/>
                <a:gd name="T21" fmla="*/ 1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67">
                  <a:moveTo>
                    <a:pt x="45" y="18"/>
                  </a:moveTo>
                  <a:cubicBezTo>
                    <a:pt x="42" y="15"/>
                    <a:pt x="38" y="13"/>
                    <a:pt x="33" y="13"/>
                  </a:cubicBezTo>
                  <a:cubicBezTo>
                    <a:pt x="22" y="13"/>
                    <a:pt x="14" y="21"/>
                    <a:pt x="14" y="33"/>
                  </a:cubicBezTo>
                  <a:cubicBezTo>
                    <a:pt x="14" y="45"/>
                    <a:pt x="22" y="54"/>
                    <a:pt x="32" y="54"/>
                  </a:cubicBezTo>
                  <a:cubicBezTo>
                    <a:pt x="38" y="54"/>
                    <a:pt x="43" y="51"/>
                    <a:pt x="46" y="47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2" y="63"/>
                    <a:pt x="43" y="67"/>
                    <a:pt x="34" y="67"/>
                  </a:cubicBezTo>
                  <a:cubicBezTo>
                    <a:pt x="14" y="67"/>
                    <a:pt x="0" y="54"/>
                    <a:pt x="0" y="33"/>
                  </a:cubicBezTo>
                  <a:cubicBezTo>
                    <a:pt x="0" y="13"/>
                    <a:pt x="14" y="0"/>
                    <a:pt x="34" y="0"/>
                  </a:cubicBezTo>
                  <a:cubicBezTo>
                    <a:pt x="41" y="0"/>
                    <a:pt x="50" y="2"/>
                    <a:pt x="56" y="9"/>
                  </a:cubicBezTo>
                  <a:lnTo>
                    <a:pt x="45" y="18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Sľiḑê"/>
            <p:cNvSpPr/>
            <p:nvPr/>
          </p:nvSpPr>
          <p:spPr bwMode="auto">
            <a:xfrm>
              <a:off x="5926138" y="1847850"/>
              <a:ext cx="161925" cy="160338"/>
            </a:xfrm>
            <a:custGeom>
              <a:avLst/>
              <a:gdLst>
                <a:gd name="T0" fmla="*/ 0 w 102"/>
                <a:gd name="T1" fmla="*/ 39 h 101"/>
                <a:gd name="T2" fmla="*/ 39 w 102"/>
                <a:gd name="T3" fmla="*/ 39 h 101"/>
                <a:gd name="T4" fmla="*/ 39 w 102"/>
                <a:gd name="T5" fmla="*/ 0 h 101"/>
                <a:gd name="T6" fmla="*/ 62 w 102"/>
                <a:gd name="T7" fmla="*/ 0 h 101"/>
                <a:gd name="T8" fmla="*/ 62 w 102"/>
                <a:gd name="T9" fmla="*/ 39 h 101"/>
                <a:gd name="T10" fmla="*/ 102 w 102"/>
                <a:gd name="T11" fmla="*/ 39 h 101"/>
                <a:gd name="T12" fmla="*/ 102 w 102"/>
                <a:gd name="T13" fmla="*/ 62 h 101"/>
                <a:gd name="T14" fmla="*/ 62 w 102"/>
                <a:gd name="T15" fmla="*/ 62 h 101"/>
                <a:gd name="T16" fmla="*/ 62 w 102"/>
                <a:gd name="T17" fmla="*/ 101 h 101"/>
                <a:gd name="T18" fmla="*/ 39 w 102"/>
                <a:gd name="T19" fmla="*/ 101 h 101"/>
                <a:gd name="T20" fmla="*/ 39 w 102"/>
                <a:gd name="T21" fmla="*/ 62 h 101"/>
                <a:gd name="T22" fmla="*/ 0 w 102"/>
                <a:gd name="T23" fmla="*/ 62 h 101"/>
                <a:gd name="T24" fmla="*/ 0 w 102"/>
                <a:gd name="T25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1">
                  <a:moveTo>
                    <a:pt x="0" y="39"/>
                  </a:moveTo>
                  <a:lnTo>
                    <a:pt x="39" y="39"/>
                  </a:lnTo>
                  <a:lnTo>
                    <a:pt x="39" y="0"/>
                  </a:lnTo>
                  <a:lnTo>
                    <a:pt x="62" y="0"/>
                  </a:lnTo>
                  <a:lnTo>
                    <a:pt x="62" y="39"/>
                  </a:lnTo>
                  <a:lnTo>
                    <a:pt x="102" y="39"/>
                  </a:lnTo>
                  <a:lnTo>
                    <a:pt x="102" y="62"/>
                  </a:lnTo>
                  <a:lnTo>
                    <a:pt x="62" y="62"/>
                  </a:lnTo>
                  <a:lnTo>
                    <a:pt x="62" y="101"/>
                  </a:lnTo>
                  <a:lnTo>
                    <a:pt x="39" y="101"/>
                  </a:lnTo>
                  <a:lnTo>
                    <a:pt x="39" y="62"/>
                  </a:lnTo>
                  <a:lnTo>
                    <a:pt x="0" y="62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Sļîḋé"/>
            <p:cNvSpPr/>
            <p:nvPr/>
          </p:nvSpPr>
          <p:spPr bwMode="auto">
            <a:xfrm>
              <a:off x="6121401" y="1847850"/>
              <a:ext cx="165100" cy="160338"/>
            </a:xfrm>
            <a:custGeom>
              <a:avLst/>
              <a:gdLst>
                <a:gd name="T0" fmla="*/ 0 w 104"/>
                <a:gd name="T1" fmla="*/ 39 h 101"/>
                <a:gd name="T2" fmla="*/ 39 w 104"/>
                <a:gd name="T3" fmla="*/ 39 h 101"/>
                <a:gd name="T4" fmla="*/ 39 w 104"/>
                <a:gd name="T5" fmla="*/ 0 h 101"/>
                <a:gd name="T6" fmla="*/ 64 w 104"/>
                <a:gd name="T7" fmla="*/ 0 h 101"/>
                <a:gd name="T8" fmla="*/ 64 w 104"/>
                <a:gd name="T9" fmla="*/ 39 h 101"/>
                <a:gd name="T10" fmla="*/ 104 w 104"/>
                <a:gd name="T11" fmla="*/ 39 h 101"/>
                <a:gd name="T12" fmla="*/ 104 w 104"/>
                <a:gd name="T13" fmla="*/ 62 h 101"/>
                <a:gd name="T14" fmla="*/ 64 w 104"/>
                <a:gd name="T15" fmla="*/ 62 h 101"/>
                <a:gd name="T16" fmla="*/ 64 w 104"/>
                <a:gd name="T17" fmla="*/ 101 h 101"/>
                <a:gd name="T18" fmla="*/ 39 w 104"/>
                <a:gd name="T19" fmla="*/ 101 h 101"/>
                <a:gd name="T20" fmla="*/ 39 w 104"/>
                <a:gd name="T21" fmla="*/ 62 h 101"/>
                <a:gd name="T22" fmla="*/ 0 w 104"/>
                <a:gd name="T23" fmla="*/ 62 h 101"/>
                <a:gd name="T24" fmla="*/ 0 w 104"/>
                <a:gd name="T25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01">
                  <a:moveTo>
                    <a:pt x="0" y="39"/>
                  </a:moveTo>
                  <a:lnTo>
                    <a:pt x="39" y="39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104" y="39"/>
                  </a:lnTo>
                  <a:lnTo>
                    <a:pt x="104" y="62"/>
                  </a:lnTo>
                  <a:lnTo>
                    <a:pt x="64" y="62"/>
                  </a:lnTo>
                  <a:lnTo>
                    <a:pt x="64" y="101"/>
                  </a:lnTo>
                  <a:lnTo>
                    <a:pt x="39" y="101"/>
                  </a:lnTo>
                  <a:lnTo>
                    <a:pt x="39" y="62"/>
                  </a:lnTo>
                  <a:lnTo>
                    <a:pt x="0" y="62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ŝlídé"/>
            <p:cNvSpPr/>
            <p:nvPr/>
          </p:nvSpPr>
          <p:spPr bwMode="auto">
            <a:xfrm>
              <a:off x="4249738" y="3517900"/>
              <a:ext cx="646113" cy="642938"/>
            </a:xfrm>
            <a:prstGeom prst="ellipse">
              <a:avLst/>
            </a:pr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şḷïḍé"/>
            <p:cNvSpPr/>
            <p:nvPr/>
          </p:nvSpPr>
          <p:spPr bwMode="auto">
            <a:xfrm>
              <a:off x="4173538" y="3452812"/>
              <a:ext cx="403225" cy="784225"/>
            </a:xfrm>
            <a:custGeom>
              <a:avLst/>
              <a:gdLst>
                <a:gd name="T0" fmla="*/ 54 w 122"/>
                <a:gd name="T1" fmla="*/ 17 h 238"/>
                <a:gd name="T2" fmla="*/ 0 w 122"/>
                <a:gd name="T3" fmla="*/ 118 h 238"/>
                <a:gd name="T4" fmla="*/ 72 w 122"/>
                <a:gd name="T5" fmla="*/ 228 h 238"/>
                <a:gd name="T6" fmla="*/ 121 w 122"/>
                <a:gd name="T7" fmla="*/ 238 h 238"/>
                <a:gd name="T8" fmla="*/ 122 w 122"/>
                <a:gd name="T9" fmla="*/ 237 h 238"/>
                <a:gd name="T10" fmla="*/ 121 w 122"/>
                <a:gd name="T11" fmla="*/ 236 h 238"/>
                <a:gd name="T12" fmla="*/ 73 w 122"/>
                <a:gd name="T13" fmla="*/ 226 h 238"/>
                <a:gd name="T14" fmla="*/ 2 w 122"/>
                <a:gd name="T15" fmla="*/ 118 h 238"/>
                <a:gd name="T16" fmla="*/ 54 w 122"/>
                <a:gd name="T17" fmla="*/ 20 h 238"/>
                <a:gd name="T18" fmla="*/ 54 w 122"/>
                <a:gd name="T19" fmla="*/ 17 h 238"/>
                <a:gd name="T20" fmla="*/ 74 w 122"/>
                <a:gd name="T21" fmla="*/ 6 h 238"/>
                <a:gd name="T22" fmla="*/ 57 w 122"/>
                <a:gd name="T23" fmla="*/ 16 h 238"/>
                <a:gd name="T24" fmla="*/ 57 w 122"/>
                <a:gd name="T25" fmla="*/ 18 h 238"/>
                <a:gd name="T26" fmla="*/ 74 w 122"/>
                <a:gd name="T27" fmla="*/ 9 h 238"/>
                <a:gd name="T28" fmla="*/ 74 w 122"/>
                <a:gd name="T29" fmla="*/ 6 h 238"/>
                <a:gd name="T30" fmla="*/ 92 w 122"/>
                <a:gd name="T31" fmla="*/ 0 h 238"/>
                <a:gd name="T32" fmla="*/ 92 w 122"/>
                <a:gd name="T33" fmla="*/ 0 h 238"/>
                <a:gd name="T34" fmla="*/ 76 w 122"/>
                <a:gd name="T35" fmla="*/ 5 h 238"/>
                <a:gd name="T36" fmla="*/ 76 w 122"/>
                <a:gd name="T37" fmla="*/ 8 h 238"/>
                <a:gd name="T38" fmla="*/ 92 w 122"/>
                <a:gd name="T39" fmla="*/ 2 h 238"/>
                <a:gd name="T40" fmla="*/ 93 w 122"/>
                <a:gd name="T41" fmla="*/ 1 h 238"/>
                <a:gd name="T42" fmla="*/ 92 w 122"/>
                <a:gd name="T4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238">
                  <a:moveTo>
                    <a:pt x="54" y="17"/>
                  </a:moveTo>
                  <a:cubicBezTo>
                    <a:pt x="22" y="39"/>
                    <a:pt x="0" y="76"/>
                    <a:pt x="0" y="118"/>
                  </a:cubicBezTo>
                  <a:cubicBezTo>
                    <a:pt x="0" y="167"/>
                    <a:pt x="30" y="209"/>
                    <a:pt x="72" y="228"/>
                  </a:cubicBezTo>
                  <a:cubicBezTo>
                    <a:pt x="87" y="235"/>
                    <a:pt x="104" y="238"/>
                    <a:pt x="121" y="238"/>
                  </a:cubicBezTo>
                  <a:cubicBezTo>
                    <a:pt x="122" y="238"/>
                    <a:pt x="122" y="238"/>
                    <a:pt x="122" y="237"/>
                  </a:cubicBezTo>
                  <a:cubicBezTo>
                    <a:pt x="122" y="237"/>
                    <a:pt x="122" y="236"/>
                    <a:pt x="121" y="236"/>
                  </a:cubicBezTo>
                  <a:cubicBezTo>
                    <a:pt x="104" y="236"/>
                    <a:pt x="88" y="233"/>
                    <a:pt x="73" y="226"/>
                  </a:cubicBezTo>
                  <a:cubicBezTo>
                    <a:pt x="31" y="208"/>
                    <a:pt x="2" y="166"/>
                    <a:pt x="2" y="118"/>
                  </a:cubicBezTo>
                  <a:cubicBezTo>
                    <a:pt x="2" y="77"/>
                    <a:pt x="23" y="41"/>
                    <a:pt x="54" y="20"/>
                  </a:cubicBezTo>
                  <a:cubicBezTo>
                    <a:pt x="54" y="17"/>
                    <a:pt x="54" y="17"/>
                    <a:pt x="54" y="17"/>
                  </a:cubicBezTo>
                  <a:moveTo>
                    <a:pt x="74" y="6"/>
                  </a:moveTo>
                  <a:cubicBezTo>
                    <a:pt x="68" y="9"/>
                    <a:pt x="62" y="12"/>
                    <a:pt x="57" y="16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62" y="14"/>
                    <a:pt x="68" y="11"/>
                    <a:pt x="74" y="9"/>
                  </a:cubicBezTo>
                  <a:cubicBezTo>
                    <a:pt x="74" y="6"/>
                    <a:pt x="74" y="6"/>
                    <a:pt x="74" y="6"/>
                  </a:cubicBezTo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7" y="2"/>
                    <a:pt x="81" y="3"/>
                    <a:pt x="76" y="5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82" y="6"/>
                    <a:pt x="87" y="4"/>
                    <a:pt x="92" y="2"/>
                  </a:cubicBezTo>
                  <a:cubicBezTo>
                    <a:pt x="93" y="2"/>
                    <a:pt x="93" y="2"/>
                    <a:pt x="93" y="1"/>
                  </a:cubicBezTo>
                  <a:cubicBezTo>
                    <a:pt x="93" y="1"/>
                    <a:pt x="93" y="0"/>
                    <a:pt x="92" y="0"/>
                  </a:cubicBezTo>
                </a:path>
              </a:pathLst>
            </a:custGeom>
            <a:solidFill>
              <a:srgbClr val="B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śḷiḋè"/>
            <p:cNvSpPr/>
            <p:nvPr/>
          </p:nvSpPr>
          <p:spPr bwMode="auto">
            <a:xfrm>
              <a:off x="4418013" y="3468687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1 h 4"/>
                <a:gd name="T4" fmla="*/ 0 w 2"/>
                <a:gd name="T5" fmla="*/ 4 h 4"/>
                <a:gd name="T6" fmla="*/ 2 w 2"/>
                <a:gd name="T7" fmla="*/ 3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şḻîďè"/>
            <p:cNvSpPr/>
            <p:nvPr/>
          </p:nvSpPr>
          <p:spPr bwMode="auto">
            <a:xfrm>
              <a:off x="4351338" y="3505200"/>
              <a:ext cx="11113" cy="1270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1 h 4"/>
                <a:gd name="T4" fmla="*/ 0 w 3"/>
                <a:gd name="T5" fmla="*/ 4 h 4"/>
                <a:gd name="T6" fmla="*/ 3 w 3"/>
                <a:gd name="T7" fmla="*/ 2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3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ṥḻîḍè"/>
            <p:cNvSpPr/>
            <p:nvPr/>
          </p:nvSpPr>
          <p:spPr bwMode="auto">
            <a:xfrm>
              <a:off x="4203701" y="3502025"/>
              <a:ext cx="741363" cy="708025"/>
            </a:xfrm>
            <a:custGeom>
              <a:avLst/>
              <a:gdLst>
                <a:gd name="T0" fmla="*/ 222 w 225"/>
                <a:gd name="T1" fmla="*/ 80 h 215"/>
                <a:gd name="T2" fmla="*/ 220 w 225"/>
                <a:gd name="T3" fmla="*/ 80 h 215"/>
                <a:gd name="T4" fmla="*/ 223 w 225"/>
                <a:gd name="T5" fmla="*/ 103 h 215"/>
                <a:gd name="T6" fmla="*/ 190 w 225"/>
                <a:gd name="T7" fmla="*/ 181 h 215"/>
                <a:gd name="T8" fmla="*/ 112 w 225"/>
                <a:gd name="T9" fmla="*/ 213 h 215"/>
                <a:gd name="T10" fmla="*/ 34 w 225"/>
                <a:gd name="T11" fmla="*/ 181 h 215"/>
                <a:gd name="T12" fmla="*/ 2 w 225"/>
                <a:gd name="T13" fmla="*/ 103 h 215"/>
                <a:gd name="T14" fmla="*/ 1 w 225"/>
                <a:gd name="T15" fmla="*/ 102 h 215"/>
                <a:gd name="T16" fmla="*/ 0 w 225"/>
                <a:gd name="T17" fmla="*/ 103 h 215"/>
                <a:gd name="T18" fmla="*/ 112 w 225"/>
                <a:gd name="T19" fmla="*/ 215 h 215"/>
                <a:gd name="T20" fmla="*/ 225 w 225"/>
                <a:gd name="T21" fmla="*/ 103 h 215"/>
                <a:gd name="T22" fmla="*/ 222 w 225"/>
                <a:gd name="T23" fmla="*/ 80 h 215"/>
                <a:gd name="T24" fmla="*/ 159 w 225"/>
                <a:gd name="T25" fmla="*/ 0 h 215"/>
                <a:gd name="T26" fmla="*/ 153 w 225"/>
                <a:gd name="T27" fmla="*/ 0 h 215"/>
                <a:gd name="T28" fmla="*/ 190 w 225"/>
                <a:gd name="T29" fmla="*/ 25 h 215"/>
                <a:gd name="T30" fmla="*/ 220 w 225"/>
                <a:gd name="T31" fmla="*/ 78 h 215"/>
                <a:gd name="T32" fmla="*/ 222 w 225"/>
                <a:gd name="T33" fmla="*/ 78 h 215"/>
                <a:gd name="T34" fmla="*/ 159 w 225"/>
                <a:gd name="T3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5" h="215">
                  <a:moveTo>
                    <a:pt x="222" y="80"/>
                  </a:moveTo>
                  <a:cubicBezTo>
                    <a:pt x="220" y="80"/>
                    <a:pt x="220" y="80"/>
                    <a:pt x="220" y="80"/>
                  </a:cubicBezTo>
                  <a:cubicBezTo>
                    <a:pt x="222" y="87"/>
                    <a:pt x="223" y="95"/>
                    <a:pt x="223" y="103"/>
                  </a:cubicBezTo>
                  <a:cubicBezTo>
                    <a:pt x="223" y="133"/>
                    <a:pt x="210" y="161"/>
                    <a:pt x="190" y="181"/>
                  </a:cubicBezTo>
                  <a:cubicBezTo>
                    <a:pt x="170" y="201"/>
                    <a:pt x="143" y="213"/>
                    <a:pt x="112" y="213"/>
                  </a:cubicBezTo>
                  <a:cubicBezTo>
                    <a:pt x="82" y="213"/>
                    <a:pt x="54" y="201"/>
                    <a:pt x="34" y="181"/>
                  </a:cubicBezTo>
                  <a:cubicBezTo>
                    <a:pt x="14" y="161"/>
                    <a:pt x="2" y="133"/>
                    <a:pt x="2" y="103"/>
                  </a:cubicBezTo>
                  <a:cubicBezTo>
                    <a:pt x="2" y="102"/>
                    <a:pt x="1" y="102"/>
                    <a:pt x="1" y="102"/>
                  </a:cubicBezTo>
                  <a:cubicBezTo>
                    <a:pt x="0" y="102"/>
                    <a:pt x="0" y="102"/>
                    <a:pt x="0" y="103"/>
                  </a:cubicBezTo>
                  <a:cubicBezTo>
                    <a:pt x="0" y="165"/>
                    <a:pt x="50" y="215"/>
                    <a:pt x="112" y="215"/>
                  </a:cubicBezTo>
                  <a:cubicBezTo>
                    <a:pt x="174" y="215"/>
                    <a:pt x="225" y="165"/>
                    <a:pt x="225" y="103"/>
                  </a:cubicBezTo>
                  <a:cubicBezTo>
                    <a:pt x="225" y="95"/>
                    <a:pt x="224" y="87"/>
                    <a:pt x="222" y="80"/>
                  </a:cubicBezTo>
                  <a:moveTo>
                    <a:pt x="159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67" y="6"/>
                    <a:pt x="180" y="14"/>
                    <a:pt x="190" y="25"/>
                  </a:cubicBezTo>
                  <a:cubicBezTo>
                    <a:pt x="205" y="39"/>
                    <a:pt x="215" y="57"/>
                    <a:pt x="220" y="78"/>
                  </a:cubicBezTo>
                  <a:cubicBezTo>
                    <a:pt x="222" y="78"/>
                    <a:pt x="222" y="78"/>
                    <a:pt x="222" y="78"/>
                  </a:cubicBezTo>
                  <a:cubicBezTo>
                    <a:pt x="214" y="43"/>
                    <a:pt x="190" y="15"/>
                    <a:pt x="159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ṩ1iḋê"/>
            <p:cNvSpPr/>
            <p:nvPr/>
          </p:nvSpPr>
          <p:spPr bwMode="auto">
            <a:xfrm>
              <a:off x="4568826" y="3468687"/>
              <a:ext cx="158750" cy="33338"/>
            </a:xfrm>
            <a:custGeom>
              <a:avLst/>
              <a:gdLst>
                <a:gd name="T0" fmla="*/ 1 w 48"/>
                <a:gd name="T1" fmla="*/ 0 h 10"/>
                <a:gd name="T2" fmla="*/ 0 w 48"/>
                <a:gd name="T3" fmla="*/ 1 h 10"/>
                <a:gd name="T4" fmla="*/ 1 w 48"/>
                <a:gd name="T5" fmla="*/ 2 h 10"/>
                <a:gd name="T6" fmla="*/ 42 w 48"/>
                <a:gd name="T7" fmla="*/ 10 h 10"/>
                <a:gd name="T8" fmla="*/ 48 w 48"/>
                <a:gd name="T9" fmla="*/ 10 h 10"/>
                <a:gd name="T10" fmla="*/ 1 w 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6" y="2"/>
                    <a:pt x="30" y="5"/>
                    <a:pt x="42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33" y="4"/>
                    <a:pt x="18" y="0"/>
                    <a:pt x="1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sļídé"/>
            <p:cNvSpPr/>
            <p:nvPr/>
          </p:nvSpPr>
          <p:spPr bwMode="auto">
            <a:xfrm>
              <a:off x="4929188" y="3759200"/>
              <a:ext cx="6350" cy="635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ṧļïḑè"/>
            <p:cNvSpPr/>
            <p:nvPr/>
          </p:nvSpPr>
          <p:spPr bwMode="auto">
            <a:xfrm>
              <a:off x="4222751" y="3492500"/>
              <a:ext cx="700088" cy="698500"/>
            </a:xfrm>
            <a:custGeom>
              <a:avLst/>
              <a:gdLst>
                <a:gd name="T0" fmla="*/ 210 w 212"/>
                <a:gd name="T1" fmla="*/ 83 h 212"/>
                <a:gd name="T2" fmla="*/ 201 w 212"/>
                <a:gd name="T3" fmla="*/ 83 h 212"/>
                <a:gd name="T4" fmla="*/ 204 w 212"/>
                <a:gd name="T5" fmla="*/ 106 h 212"/>
                <a:gd name="T6" fmla="*/ 204 w 212"/>
                <a:gd name="T7" fmla="*/ 106 h 212"/>
                <a:gd name="T8" fmla="*/ 212 w 212"/>
                <a:gd name="T9" fmla="*/ 106 h 212"/>
                <a:gd name="T10" fmla="*/ 212 w 212"/>
                <a:gd name="T11" fmla="*/ 106 h 212"/>
                <a:gd name="T12" fmla="*/ 210 w 212"/>
                <a:gd name="T13" fmla="*/ 83 h 212"/>
                <a:gd name="T14" fmla="*/ 39 w 212"/>
                <a:gd name="T15" fmla="*/ 23 h 212"/>
                <a:gd name="T16" fmla="*/ 0 w 212"/>
                <a:gd name="T17" fmla="*/ 106 h 212"/>
                <a:gd name="T18" fmla="*/ 106 w 212"/>
                <a:gd name="T19" fmla="*/ 212 h 212"/>
                <a:gd name="T20" fmla="*/ 212 w 212"/>
                <a:gd name="T21" fmla="*/ 106 h 212"/>
                <a:gd name="T22" fmla="*/ 204 w 212"/>
                <a:gd name="T23" fmla="*/ 106 h 212"/>
                <a:gd name="T24" fmla="*/ 204 w 212"/>
                <a:gd name="T25" fmla="*/ 106 h 212"/>
                <a:gd name="T26" fmla="*/ 106 w 212"/>
                <a:gd name="T27" fmla="*/ 203 h 212"/>
                <a:gd name="T28" fmla="*/ 8 w 212"/>
                <a:gd name="T29" fmla="*/ 106 h 212"/>
                <a:gd name="T30" fmla="*/ 39 w 212"/>
                <a:gd name="T31" fmla="*/ 34 h 212"/>
                <a:gd name="T32" fmla="*/ 39 w 212"/>
                <a:gd name="T33" fmla="*/ 23 h 212"/>
                <a:gd name="T34" fmla="*/ 59 w 212"/>
                <a:gd name="T35" fmla="*/ 10 h 212"/>
                <a:gd name="T36" fmla="*/ 42 w 212"/>
                <a:gd name="T37" fmla="*/ 21 h 212"/>
                <a:gd name="T38" fmla="*/ 42 w 212"/>
                <a:gd name="T39" fmla="*/ 32 h 212"/>
                <a:gd name="T40" fmla="*/ 59 w 212"/>
                <a:gd name="T41" fmla="*/ 20 h 212"/>
                <a:gd name="T42" fmla="*/ 59 w 212"/>
                <a:gd name="T43" fmla="*/ 10 h 212"/>
                <a:gd name="T44" fmla="*/ 93 w 212"/>
                <a:gd name="T45" fmla="*/ 0 h 212"/>
                <a:gd name="T46" fmla="*/ 61 w 212"/>
                <a:gd name="T47" fmla="*/ 9 h 212"/>
                <a:gd name="T48" fmla="*/ 61 w 212"/>
                <a:gd name="T49" fmla="*/ 19 h 212"/>
                <a:gd name="T50" fmla="*/ 106 w 212"/>
                <a:gd name="T51" fmla="*/ 8 h 212"/>
                <a:gd name="T52" fmla="*/ 201 w 212"/>
                <a:gd name="T53" fmla="*/ 81 h 212"/>
                <a:gd name="T54" fmla="*/ 209 w 212"/>
                <a:gd name="T55" fmla="*/ 81 h 212"/>
                <a:gd name="T56" fmla="*/ 134 w 212"/>
                <a:gd name="T57" fmla="*/ 3 h 212"/>
                <a:gd name="T58" fmla="*/ 100 w 212"/>
                <a:gd name="T59" fmla="*/ 3 h 212"/>
                <a:gd name="T60" fmla="*/ 93 w 212"/>
                <a:gd name="T61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2" h="212">
                  <a:moveTo>
                    <a:pt x="210" y="83"/>
                  </a:moveTo>
                  <a:cubicBezTo>
                    <a:pt x="201" y="83"/>
                    <a:pt x="201" y="83"/>
                    <a:pt x="201" y="83"/>
                  </a:cubicBezTo>
                  <a:cubicBezTo>
                    <a:pt x="203" y="90"/>
                    <a:pt x="204" y="98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98"/>
                    <a:pt x="211" y="90"/>
                    <a:pt x="210" y="83"/>
                  </a:cubicBezTo>
                  <a:moveTo>
                    <a:pt x="39" y="23"/>
                  </a:moveTo>
                  <a:cubicBezTo>
                    <a:pt x="15" y="43"/>
                    <a:pt x="0" y="72"/>
                    <a:pt x="0" y="106"/>
                  </a:cubicBezTo>
                  <a:cubicBezTo>
                    <a:pt x="0" y="164"/>
                    <a:pt x="47" y="212"/>
                    <a:pt x="106" y="212"/>
                  </a:cubicBezTo>
                  <a:cubicBezTo>
                    <a:pt x="165" y="212"/>
                    <a:pt x="212" y="164"/>
                    <a:pt x="212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60"/>
                    <a:pt x="160" y="203"/>
                    <a:pt x="106" y="203"/>
                  </a:cubicBezTo>
                  <a:cubicBezTo>
                    <a:pt x="52" y="203"/>
                    <a:pt x="8" y="160"/>
                    <a:pt x="8" y="106"/>
                  </a:cubicBezTo>
                  <a:cubicBezTo>
                    <a:pt x="8" y="78"/>
                    <a:pt x="20" y="52"/>
                    <a:pt x="39" y="34"/>
                  </a:cubicBezTo>
                  <a:cubicBezTo>
                    <a:pt x="39" y="23"/>
                    <a:pt x="39" y="23"/>
                    <a:pt x="39" y="23"/>
                  </a:cubicBezTo>
                  <a:moveTo>
                    <a:pt x="59" y="10"/>
                  </a:moveTo>
                  <a:cubicBezTo>
                    <a:pt x="53" y="13"/>
                    <a:pt x="47" y="17"/>
                    <a:pt x="42" y="21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3" y="23"/>
                    <a:pt x="59" y="20"/>
                  </a:cubicBezTo>
                  <a:cubicBezTo>
                    <a:pt x="59" y="10"/>
                    <a:pt x="59" y="10"/>
                    <a:pt x="59" y="10"/>
                  </a:cubicBezTo>
                  <a:moveTo>
                    <a:pt x="93" y="0"/>
                  </a:moveTo>
                  <a:cubicBezTo>
                    <a:pt x="82" y="2"/>
                    <a:pt x="71" y="5"/>
                    <a:pt x="61" y="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75" y="12"/>
                    <a:pt x="90" y="8"/>
                    <a:pt x="106" y="8"/>
                  </a:cubicBezTo>
                  <a:cubicBezTo>
                    <a:pt x="152" y="8"/>
                    <a:pt x="190" y="39"/>
                    <a:pt x="201" y="81"/>
                  </a:cubicBezTo>
                  <a:cubicBezTo>
                    <a:pt x="209" y="81"/>
                    <a:pt x="209" y="81"/>
                    <a:pt x="209" y="81"/>
                  </a:cubicBezTo>
                  <a:cubicBezTo>
                    <a:pt x="200" y="43"/>
                    <a:pt x="171" y="13"/>
                    <a:pt x="134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7" y="3"/>
                    <a:pt x="95" y="2"/>
                    <a:pt x="93" y="0"/>
                  </a:cubicBezTo>
                </a:path>
              </a:pathLst>
            </a:custGeom>
            <a:solidFill>
              <a:srgbClr val="C4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Sḻíḋè"/>
            <p:cNvSpPr/>
            <p:nvPr/>
          </p:nvSpPr>
          <p:spPr bwMode="auto">
            <a:xfrm>
              <a:off x="4530726" y="3492500"/>
              <a:ext cx="134938" cy="9525"/>
            </a:xfrm>
            <a:custGeom>
              <a:avLst/>
              <a:gdLst>
                <a:gd name="T0" fmla="*/ 13 w 41"/>
                <a:gd name="T1" fmla="*/ 0 h 3"/>
                <a:gd name="T2" fmla="*/ 0 w 41"/>
                <a:gd name="T3" fmla="*/ 0 h 3"/>
                <a:gd name="T4" fmla="*/ 7 w 41"/>
                <a:gd name="T5" fmla="*/ 3 h 3"/>
                <a:gd name="T6" fmla="*/ 41 w 41"/>
                <a:gd name="T7" fmla="*/ 3 h 3"/>
                <a:gd name="T8" fmla="*/ 13 w 4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2" y="2"/>
                    <a:pt x="4" y="3"/>
                    <a:pt x="7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2" y="1"/>
                    <a:pt x="23" y="0"/>
                    <a:pt x="1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ṥḷïḍè"/>
            <p:cNvSpPr/>
            <p:nvPr/>
          </p:nvSpPr>
          <p:spPr bwMode="auto">
            <a:xfrm>
              <a:off x="4418013" y="3521075"/>
              <a:ext cx="498475" cy="244475"/>
            </a:xfrm>
            <a:custGeom>
              <a:avLst/>
              <a:gdLst>
                <a:gd name="T0" fmla="*/ 150 w 151"/>
                <a:gd name="T1" fmla="*/ 72 h 74"/>
                <a:gd name="T2" fmla="*/ 142 w 151"/>
                <a:gd name="T3" fmla="*/ 72 h 74"/>
                <a:gd name="T4" fmla="*/ 142 w 151"/>
                <a:gd name="T5" fmla="*/ 74 h 74"/>
                <a:gd name="T6" fmla="*/ 151 w 151"/>
                <a:gd name="T7" fmla="*/ 74 h 74"/>
                <a:gd name="T8" fmla="*/ 150 w 151"/>
                <a:gd name="T9" fmla="*/ 72 h 74"/>
                <a:gd name="T10" fmla="*/ 2 w 151"/>
                <a:gd name="T11" fmla="*/ 0 h 74"/>
                <a:gd name="T12" fmla="*/ 0 w 151"/>
                <a:gd name="T13" fmla="*/ 1 h 74"/>
                <a:gd name="T14" fmla="*/ 0 w 151"/>
                <a:gd name="T15" fmla="*/ 11 h 74"/>
                <a:gd name="T16" fmla="*/ 2 w 151"/>
                <a:gd name="T17" fmla="*/ 10 h 74"/>
                <a:gd name="T18" fmla="*/ 2 w 151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74">
                  <a:moveTo>
                    <a:pt x="150" y="72"/>
                  </a:moveTo>
                  <a:cubicBezTo>
                    <a:pt x="142" y="72"/>
                    <a:pt x="142" y="72"/>
                    <a:pt x="142" y="72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51" y="74"/>
                    <a:pt x="151" y="73"/>
                    <a:pt x="150" y="72"/>
                  </a:cubicBezTo>
                  <a:moveTo>
                    <a:pt x="2" y="0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sļíḍê"/>
            <p:cNvSpPr/>
            <p:nvPr/>
          </p:nvSpPr>
          <p:spPr bwMode="auto">
            <a:xfrm>
              <a:off x="4351338" y="3560762"/>
              <a:ext cx="11113" cy="42863"/>
            </a:xfrm>
            <a:custGeom>
              <a:avLst/>
              <a:gdLst>
                <a:gd name="T0" fmla="*/ 3 w 3"/>
                <a:gd name="T1" fmla="*/ 0 h 13"/>
                <a:gd name="T2" fmla="*/ 0 w 3"/>
                <a:gd name="T3" fmla="*/ 2 h 13"/>
                <a:gd name="T4" fmla="*/ 0 w 3"/>
                <a:gd name="T5" fmla="*/ 13 h 13"/>
                <a:gd name="T6" fmla="*/ 3 w 3"/>
                <a:gd name="T7" fmla="*/ 11 h 13"/>
                <a:gd name="T8" fmla="*/ 3 w 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3" y="0"/>
                  </a:moveTo>
                  <a:cubicBezTo>
                    <a:pt x="2" y="1"/>
                    <a:pt x="1" y="2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2"/>
                    <a:pt x="3" y="1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îś1ïḍe"/>
            <p:cNvSpPr/>
            <p:nvPr/>
          </p:nvSpPr>
          <p:spPr bwMode="auto">
            <a:xfrm>
              <a:off x="4249738" y="3517900"/>
              <a:ext cx="646113" cy="642938"/>
            </a:xfrm>
            <a:custGeom>
              <a:avLst/>
              <a:gdLst>
                <a:gd name="T0" fmla="*/ 98 w 196"/>
                <a:gd name="T1" fmla="*/ 0 h 195"/>
                <a:gd name="T2" fmla="*/ 53 w 196"/>
                <a:gd name="T3" fmla="*/ 11 h 195"/>
                <a:gd name="T4" fmla="*/ 51 w 196"/>
                <a:gd name="T5" fmla="*/ 12 h 195"/>
                <a:gd name="T6" fmla="*/ 34 w 196"/>
                <a:gd name="T7" fmla="*/ 24 h 195"/>
                <a:gd name="T8" fmla="*/ 31 w 196"/>
                <a:gd name="T9" fmla="*/ 26 h 195"/>
                <a:gd name="T10" fmla="*/ 0 w 196"/>
                <a:gd name="T11" fmla="*/ 98 h 195"/>
                <a:gd name="T12" fmla="*/ 98 w 196"/>
                <a:gd name="T13" fmla="*/ 195 h 195"/>
                <a:gd name="T14" fmla="*/ 196 w 196"/>
                <a:gd name="T15" fmla="*/ 98 h 195"/>
                <a:gd name="T16" fmla="*/ 196 w 196"/>
                <a:gd name="T17" fmla="*/ 98 h 195"/>
                <a:gd name="T18" fmla="*/ 187 w 196"/>
                <a:gd name="T19" fmla="*/ 98 h 195"/>
                <a:gd name="T20" fmla="*/ 161 w 196"/>
                <a:gd name="T21" fmla="*/ 161 h 195"/>
                <a:gd name="T22" fmla="*/ 98 w 196"/>
                <a:gd name="T23" fmla="*/ 187 h 195"/>
                <a:gd name="T24" fmla="*/ 35 w 196"/>
                <a:gd name="T25" fmla="*/ 161 h 195"/>
                <a:gd name="T26" fmla="*/ 9 w 196"/>
                <a:gd name="T27" fmla="*/ 98 h 195"/>
                <a:gd name="T28" fmla="*/ 35 w 196"/>
                <a:gd name="T29" fmla="*/ 35 h 195"/>
                <a:gd name="T30" fmla="*/ 98 w 196"/>
                <a:gd name="T31" fmla="*/ 8 h 195"/>
                <a:gd name="T32" fmla="*/ 161 w 196"/>
                <a:gd name="T33" fmla="*/ 35 h 195"/>
                <a:gd name="T34" fmla="*/ 187 w 196"/>
                <a:gd name="T35" fmla="*/ 98 h 195"/>
                <a:gd name="T36" fmla="*/ 196 w 196"/>
                <a:gd name="T37" fmla="*/ 98 h 195"/>
                <a:gd name="T38" fmla="*/ 193 w 196"/>
                <a:gd name="T39" fmla="*/ 75 h 195"/>
                <a:gd name="T40" fmla="*/ 193 w 196"/>
                <a:gd name="T41" fmla="*/ 73 h 195"/>
                <a:gd name="T42" fmla="*/ 98 w 196"/>
                <a:gd name="T4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195">
                  <a:moveTo>
                    <a:pt x="98" y="0"/>
                  </a:moveTo>
                  <a:cubicBezTo>
                    <a:pt x="82" y="0"/>
                    <a:pt x="67" y="4"/>
                    <a:pt x="53" y="11"/>
                  </a:cubicBezTo>
                  <a:cubicBezTo>
                    <a:pt x="53" y="11"/>
                    <a:pt x="52" y="12"/>
                    <a:pt x="51" y="12"/>
                  </a:cubicBezTo>
                  <a:cubicBezTo>
                    <a:pt x="45" y="15"/>
                    <a:pt x="39" y="20"/>
                    <a:pt x="34" y="24"/>
                  </a:cubicBezTo>
                  <a:cubicBezTo>
                    <a:pt x="33" y="25"/>
                    <a:pt x="32" y="26"/>
                    <a:pt x="31" y="26"/>
                  </a:cubicBezTo>
                  <a:cubicBezTo>
                    <a:pt x="12" y="44"/>
                    <a:pt x="0" y="70"/>
                    <a:pt x="0" y="98"/>
                  </a:cubicBezTo>
                  <a:cubicBezTo>
                    <a:pt x="0" y="152"/>
                    <a:pt x="44" y="195"/>
                    <a:pt x="98" y="195"/>
                  </a:cubicBezTo>
                  <a:cubicBezTo>
                    <a:pt x="152" y="195"/>
                    <a:pt x="196" y="152"/>
                    <a:pt x="196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122"/>
                    <a:pt x="177" y="145"/>
                    <a:pt x="161" y="161"/>
                  </a:cubicBezTo>
                  <a:cubicBezTo>
                    <a:pt x="145" y="177"/>
                    <a:pt x="123" y="187"/>
                    <a:pt x="98" y="187"/>
                  </a:cubicBezTo>
                  <a:cubicBezTo>
                    <a:pt x="73" y="187"/>
                    <a:pt x="51" y="177"/>
                    <a:pt x="35" y="161"/>
                  </a:cubicBezTo>
                  <a:cubicBezTo>
                    <a:pt x="19" y="145"/>
                    <a:pt x="9" y="122"/>
                    <a:pt x="9" y="98"/>
                  </a:cubicBezTo>
                  <a:cubicBezTo>
                    <a:pt x="9" y="73"/>
                    <a:pt x="19" y="51"/>
                    <a:pt x="35" y="35"/>
                  </a:cubicBezTo>
                  <a:cubicBezTo>
                    <a:pt x="51" y="18"/>
                    <a:pt x="73" y="8"/>
                    <a:pt x="98" y="8"/>
                  </a:cubicBezTo>
                  <a:cubicBezTo>
                    <a:pt x="123" y="8"/>
                    <a:pt x="145" y="18"/>
                    <a:pt x="161" y="35"/>
                  </a:cubicBezTo>
                  <a:cubicBezTo>
                    <a:pt x="177" y="51"/>
                    <a:pt x="187" y="73"/>
                    <a:pt x="187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6" y="90"/>
                    <a:pt x="195" y="82"/>
                    <a:pt x="193" y="75"/>
                  </a:cubicBezTo>
                  <a:cubicBezTo>
                    <a:pt x="193" y="75"/>
                    <a:pt x="193" y="74"/>
                    <a:pt x="193" y="73"/>
                  </a:cubicBezTo>
                  <a:cubicBezTo>
                    <a:pt x="182" y="31"/>
                    <a:pt x="144" y="0"/>
                    <a:pt x="98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Sḻiḋe"/>
            <p:cNvSpPr/>
            <p:nvPr/>
          </p:nvSpPr>
          <p:spPr bwMode="auto">
            <a:xfrm>
              <a:off x="4351338" y="3762375"/>
              <a:ext cx="131763" cy="174625"/>
            </a:xfrm>
            <a:custGeom>
              <a:avLst/>
              <a:gdLst>
                <a:gd name="T0" fmla="*/ 0 w 40"/>
                <a:gd name="T1" fmla="*/ 0 h 53"/>
                <a:gd name="T2" fmla="*/ 20 w 40"/>
                <a:gd name="T3" fmla="*/ 0 h 53"/>
                <a:gd name="T4" fmla="*/ 40 w 40"/>
                <a:gd name="T5" fmla="*/ 16 h 53"/>
                <a:gd name="T6" fmla="*/ 20 w 40"/>
                <a:gd name="T7" fmla="*/ 32 h 53"/>
                <a:gd name="T8" fmla="*/ 12 w 40"/>
                <a:gd name="T9" fmla="*/ 32 h 53"/>
                <a:gd name="T10" fmla="*/ 12 w 40"/>
                <a:gd name="T11" fmla="*/ 53 h 53"/>
                <a:gd name="T12" fmla="*/ 0 w 40"/>
                <a:gd name="T13" fmla="*/ 53 h 53"/>
                <a:gd name="T14" fmla="*/ 0 w 40"/>
                <a:gd name="T15" fmla="*/ 0 h 53"/>
                <a:gd name="T16" fmla="*/ 12 w 40"/>
                <a:gd name="T17" fmla="*/ 22 h 53"/>
                <a:gd name="T18" fmla="*/ 19 w 40"/>
                <a:gd name="T19" fmla="*/ 22 h 53"/>
                <a:gd name="T20" fmla="*/ 28 w 40"/>
                <a:gd name="T21" fmla="*/ 16 h 53"/>
                <a:gd name="T22" fmla="*/ 18 w 40"/>
                <a:gd name="T23" fmla="*/ 10 h 53"/>
                <a:gd name="T24" fmla="*/ 12 w 40"/>
                <a:gd name="T25" fmla="*/ 10 h 53"/>
                <a:gd name="T26" fmla="*/ 12 w 40"/>
                <a:gd name="T27" fmla="*/ 2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3">
                  <a:moveTo>
                    <a:pt x="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16"/>
                  </a:cubicBezTo>
                  <a:cubicBezTo>
                    <a:pt x="40" y="28"/>
                    <a:pt x="31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0" y="0"/>
                  </a:lnTo>
                  <a:close/>
                  <a:moveTo>
                    <a:pt x="12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24" y="22"/>
                    <a:pt x="28" y="21"/>
                    <a:pt x="28" y="16"/>
                  </a:cubicBezTo>
                  <a:cubicBezTo>
                    <a:pt x="28" y="10"/>
                    <a:pt x="22" y="10"/>
                    <a:pt x="18" y="10"/>
                  </a:cubicBezTo>
                  <a:cubicBezTo>
                    <a:pt x="12" y="10"/>
                    <a:pt x="12" y="10"/>
                    <a:pt x="12" y="10"/>
                  </a:cubicBezTo>
                  <a:lnTo>
                    <a:pt x="12" y="22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sḻîḍè"/>
            <p:cNvSpPr/>
            <p:nvPr/>
          </p:nvSpPr>
          <p:spPr bwMode="auto">
            <a:xfrm>
              <a:off x="4506913" y="3762375"/>
              <a:ext cx="155575" cy="174625"/>
            </a:xfrm>
            <a:custGeom>
              <a:avLst/>
              <a:gdLst>
                <a:gd name="T0" fmla="*/ 0 w 98"/>
                <a:gd name="T1" fmla="*/ 0 h 110"/>
                <a:gd name="T2" fmla="*/ 25 w 98"/>
                <a:gd name="T3" fmla="*/ 0 h 110"/>
                <a:gd name="T4" fmla="*/ 25 w 98"/>
                <a:gd name="T5" fmla="*/ 41 h 110"/>
                <a:gd name="T6" fmla="*/ 73 w 98"/>
                <a:gd name="T7" fmla="*/ 41 h 110"/>
                <a:gd name="T8" fmla="*/ 73 w 98"/>
                <a:gd name="T9" fmla="*/ 0 h 110"/>
                <a:gd name="T10" fmla="*/ 98 w 98"/>
                <a:gd name="T11" fmla="*/ 0 h 110"/>
                <a:gd name="T12" fmla="*/ 98 w 98"/>
                <a:gd name="T13" fmla="*/ 110 h 110"/>
                <a:gd name="T14" fmla="*/ 73 w 98"/>
                <a:gd name="T15" fmla="*/ 110 h 110"/>
                <a:gd name="T16" fmla="*/ 73 w 98"/>
                <a:gd name="T17" fmla="*/ 62 h 110"/>
                <a:gd name="T18" fmla="*/ 25 w 98"/>
                <a:gd name="T19" fmla="*/ 62 h 110"/>
                <a:gd name="T20" fmla="*/ 25 w 98"/>
                <a:gd name="T21" fmla="*/ 110 h 110"/>
                <a:gd name="T22" fmla="*/ 0 w 98"/>
                <a:gd name="T23" fmla="*/ 110 h 110"/>
                <a:gd name="T24" fmla="*/ 0 w 98"/>
                <a:gd name="T2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0">
                  <a:moveTo>
                    <a:pt x="0" y="0"/>
                  </a:moveTo>
                  <a:lnTo>
                    <a:pt x="25" y="0"/>
                  </a:lnTo>
                  <a:lnTo>
                    <a:pt x="25" y="41"/>
                  </a:lnTo>
                  <a:lnTo>
                    <a:pt x="73" y="41"/>
                  </a:lnTo>
                  <a:lnTo>
                    <a:pt x="73" y="0"/>
                  </a:lnTo>
                  <a:lnTo>
                    <a:pt x="98" y="0"/>
                  </a:lnTo>
                  <a:lnTo>
                    <a:pt x="98" y="110"/>
                  </a:lnTo>
                  <a:lnTo>
                    <a:pt x="73" y="110"/>
                  </a:lnTo>
                  <a:lnTo>
                    <a:pt x="73" y="62"/>
                  </a:lnTo>
                  <a:lnTo>
                    <a:pt x="25" y="62"/>
                  </a:lnTo>
                  <a:lnTo>
                    <a:pt x="2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$lïḋé"/>
            <p:cNvSpPr/>
            <p:nvPr/>
          </p:nvSpPr>
          <p:spPr bwMode="auto">
            <a:xfrm>
              <a:off x="4699001" y="3762375"/>
              <a:ext cx="131763" cy="174625"/>
            </a:xfrm>
            <a:custGeom>
              <a:avLst/>
              <a:gdLst>
                <a:gd name="T0" fmla="*/ 0 w 40"/>
                <a:gd name="T1" fmla="*/ 0 h 53"/>
                <a:gd name="T2" fmla="*/ 20 w 40"/>
                <a:gd name="T3" fmla="*/ 0 h 53"/>
                <a:gd name="T4" fmla="*/ 40 w 40"/>
                <a:gd name="T5" fmla="*/ 16 h 53"/>
                <a:gd name="T6" fmla="*/ 20 w 40"/>
                <a:gd name="T7" fmla="*/ 32 h 53"/>
                <a:gd name="T8" fmla="*/ 11 w 40"/>
                <a:gd name="T9" fmla="*/ 32 h 53"/>
                <a:gd name="T10" fmla="*/ 11 w 40"/>
                <a:gd name="T11" fmla="*/ 53 h 53"/>
                <a:gd name="T12" fmla="*/ 0 w 40"/>
                <a:gd name="T13" fmla="*/ 53 h 53"/>
                <a:gd name="T14" fmla="*/ 0 w 40"/>
                <a:gd name="T15" fmla="*/ 0 h 53"/>
                <a:gd name="T16" fmla="*/ 11 w 40"/>
                <a:gd name="T17" fmla="*/ 22 h 53"/>
                <a:gd name="T18" fmla="*/ 19 w 40"/>
                <a:gd name="T19" fmla="*/ 22 h 53"/>
                <a:gd name="T20" fmla="*/ 28 w 40"/>
                <a:gd name="T21" fmla="*/ 16 h 53"/>
                <a:gd name="T22" fmla="*/ 18 w 40"/>
                <a:gd name="T23" fmla="*/ 10 h 53"/>
                <a:gd name="T24" fmla="*/ 11 w 40"/>
                <a:gd name="T25" fmla="*/ 10 h 53"/>
                <a:gd name="T26" fmla="*/ 11 w 40"/>
                <a:gd name="T27" fmla="*/ 2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3">
                  <a:moveTo>
                    <a:pt x="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16"/>
                  </a:cubicBezTo>
                  <a:cubicBezTo>
                    <a:pt x="40" y="28"/>
                    <a:pt x="31" y="32"/>
                    <a:pt x="20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0" y="0"/>
                  </a:lnTo>
                  <a:close/>
                  <a:moveTo>
                    <a:pt x="11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23" y="22"/>
                    <a:pt x="28" y="21"/>
                    <a:pt x="28" y="16"/>
                  </a:cubicBezTo>
                  <a:cubicBezTo>
                    <a:pt x="28" y="10"/>
                    <a:pt x="22" y="10"/>
                    <a:pt x="18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2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iŝļiḍê"/>
            <p:cNvSpPr/>
            <p:nvPr/>
          </p:nvSpPr>
          <p:spPr bwMode="auto">
            <a:xfrm>
              <a:off x="7104063" y="3517900"/>
              <a:ext cx="642938" cy="642938"/>
            </a:xfrm>
            <a:prstGeom prst="ellipse">
              <a:avLst/>
            </a:pr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Sľîḋè"/>
            <p:cNvSpPr/>
            <p:nvPr/>
          </p:nvSpPr>
          <p:spPr bwMode="auto">
            <a:xfrm>
              <a:off x="7027863" y="3452812"/>
              <a:ext cx="400050" cy="784225"/>
            </a:xfrm>
            <a:custGeom>
              <a:avLst/>
              <a:gdLst>
                <a:gd name="T0" fmla="*/ 2 w 121"/>
                <a:gd name="T1" fmla="*/ 117 h 238"/>
                <a:gd name="T2" fmla="*/ 0 w 121"/>
                <a:gd name="T3" fmla="*/ 117 h 238"/>
                <a:gd name="T4" fmla="*/ 0 w 121"/>
                <a:gd name="T5" fmla="*/ 118 h 238"/>
                <a:gd name="T6" fmla="*/ 71 w 121"/>
                <a:gd name="T7" fmla="*/ 228 h 238"/>
                <a:gd name="T8" fmla="*/ 120 w 121"/>
                <a:gd name="T9" fmla="*/ 238 h 238"/>
                <a:gd name="T10" fmla="*/ 121 w 121"/>
                <a:gd name="T11" fmla="*/ 237 h 238"/>
                <a:gd name="T12" fmla="*/ 120 w 121"/>
                <a:gd name="T13" fmla="*/ 236 h 238"/>
                <a:gd name="T14" fmla="*/ 72 w 121"/>
                <a:gd name="T15" fmla="*/ 226 h 238"/>
                <a:gd name="T16" fmla="*/ 2 w 121"/>
                <a:gd name="T17" fmla="*/ 118 h 238"/>
                <a:gd name="T18" fmla="*/ 2 w 121"/>
                <a:gd name="T19" fmla="*/ 117 h 238"/>
                <a:gd name="T20" fmla="*/ 4 w 121"/>
                <a:gd name="T21" fmla="*/ 95 h 238"/>
                <a:gd name="T22" fmla="*/ 2 w 121"/>
                <a:gd name="T23" fmla="*/ 95 h 238"/>
                <a:gd name="T24" fmla="*/ 0 w 121"/>
                <a:gd name="T25" fmla="*/ 114 h 238"/>
                <a:gd name="T26" fmla="*/ 2 w 121"/>
                <a:gd name="T27" fmla="*/ 114 h 238"/>
                <a:gd name="T28" fmla="*/ 4 w 121"/>
                <a:gd name="T29" fmla="*/ 95 h 238"/>
                <a:gd name="T30" fmla="*/ 92 w 121"/>
                <a:gd name="T31" fmla="*/ 0 h 238"/>
                <a:gd name="T32" fmla="*/ 91 w 121"/>
                <a:gd name="T33" fmla="*/ 0 h 238"/>
                <a:gd name="T34" fmla="*/ 2 w 121"/>
                <a:gd name="T35" fmla="*/ 93 h 238"/>
                <a:gd name="T36" fmla="*/ 4 w 121"/>
                <a:gd name="T37" fmla="*/ 93 h 238"/>
                <a:gd name="T38" fmla="*/ 92 w 121"/>
                <a:gd name="T39" fmla="*/ 2 h 238"/>
                <a:gd name="T40" fmla="*/ 93 w 121"/>
                <a:gd name="T41" fmla="*/ 1 h 238"/>
                <a:gd name="T42" fmla="*/ 92 w 121"/>
                <a:gd name="T4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238">
                  <a:moveTo>
                    <a:pt x="2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8"/>
                  </a:cubicBezTo>
                  <a:cubicBezTo>
                    <a:pt x="0" y="167"/>
                    <a:pt x="29" y="209"/>
                    <a:pt x="71" y="228"/>
                  </a:cubicBezTo>
                  <a:cubicBezTo>
                    <a:pt x="86" y="235"/>
                    <a:pt x="103" y="238"/>
                    <a:pt x="120" y="238"/>
                  </a:cubicBezTo>
                  <a:cubicBezTo>
                    <a:pt x="121" y="238"/>
                    <a:pt x="121" y="238"/>
                    <a:pt x="121" y="237"/>
                  </a:cubicBezTo>
                  <a:cubicBezTo>
                    <a:pt x="121" y="237"/>
                    <a:pt x="121" y="236"/>
                    <a:pt x="120" y="236"/>
                  </a:cubicBezTo>
                  <a:cubicBezTo>
                    <a:pt x="103" y="236"/>
                    <a:pt x="87" y="233"/>
                    <a:pt x="72" y="226"/>
                  </a:cubicBezTo>
                  <a:cubicBezTo>
                    <a:pt x="31" y="208"/>
                    <a:pt x="2" y="166"/>
                    <a:pt x="2" y="118"/>
                  </a:cubicBezTo>
                  <a:cubicBezTo>
                    <a:pt x="2" y="117"/>
                    <a:pt x="2" y="117"/>
                    <a:pt x="2" y="117"/>
                  </a:cubicBezTo>
                  <a:moveTo>
                    <a:pt x="4" y="95"/>
                  </a:moveTo>
                  <a:cubicBezTo>
                    <a:pt x="2" y="95"/>
                    <a:pt x="2" y="95"/>
                    <a:pt x="2" y="95"/>
                  </a:cubicBezTo>
                  <a:cubicBezTo>
                    <a:pt x="1" y="101"/>
                    <a:pt x="0" y="108"/>
                    <a:pt x="0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08"/>
                    <a:pt x="3" y="101"/>
                    <a:pt x="4" y="95"/>
                  </a:cubicBezTo>
                  <a:moveTo>
                    <a:pt x="92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46" y="11"/>
                    <a:pt x="12" y="48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4" y="49"/>
                    <a:pt x="48" y="13"/>
                    <a:pt x="92" y="2"/>
                  </a:cubicBezTo>
                  <a:cubicBezTo>
                    <a:pt x="92" y="2"/>
                    <a:pt x="93" y="2"/>
                    <a:pt x="93" y="1"/>
                  </a:cubicBezTo>
                  <a:cubicBezTo>
                    <a:pt x="92" y="1"/>
                    <a:pt x="92" y="0"/>
                    <a:pt x="92" y="0"/>
                  </a:cubicBezTo>
                </a:path>
              </a:pathLst>
            </a:custGeom>
            <a:solidFill>
              <a:srgbClr val="B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iśļîḓe"/>
            <p:cNvSpPr/>
            <p:nvPr/>
          </p:nvSpPr>
          <p:spPr bwMode="auto">
            <a:xfrm>
              <a:off x="7034213" y="3759200"/>
              <a:ext cx="7938" cy="635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ŝľîdè"/>
            <p:cNvSpPr/>
            <p:nvPr/>
          </p:nvSpPr>
          <p:spPr bwMode="auto">
            <a:xfrm>
              <a:off x="7027863" y="3827462"/>
              <a:ext cx="6350" cy="1111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1"/>
                    <a:pt x="2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śḷiḓe"/>
            <p:cNvSpPr/>
            <p:nvPr/>
          </p:nvSpPr>
          <p:spPr bwMode="auto">
            <a:xfrm>
              <a:off x="7054851" y="3468687"/>
              <a:ext cx="742950" cy="741363"/>
            </a:xfrm>
            <a:custGeom>
              <a:avLst/>
              <a:gdLst>
                <a:gd name="T0" fmla="*/ 171 w 225"/>
                <a:gd name="T1" fmla="*/ 17 h 225"/>
                <a:gd name="T2" fmla="*/ 171 w 225"/>
                <a:gd name="T3" fmla="*/ 19 h 225"/>
                <a:gd name="T4" fmla="*/ 191 w 225"/>
                <a:gd name="T5" fmla="*/ 35 h 225"/>
                <a:gd name="T6" fmla="*/ 223 w 225"/>
                <a:gd name="T7" fmla="*/ 113 h 225"/>
                <a:gd name="T8" fmla="*/ 191 w 225"/>
                <a:gd name="T9" fmla="*/ 191 h 225"/>
                <a:gd name="T10" fmla="*/ 112 w 225"/>
                <a:gd name="T11" fmla="*/ 223 h 225"/>
                <a:gd name="T12" fmla="*/ 34 w 225"/>
                <a:gd name="T13" fmla="*/ 191 h 225"/>
                <a:gd name="T14" fmla="*/ 2 w 225"/>
                <a:gd name="T15" fmla="*/ 113 h 225"/>
                <a:gd name="T16" fmla="*/ 1 w 225"/>
                <a:gd name="T17" fmla="*/ 112 h 225"/>
                <a:gd name="T18" fmla="*/ 0 w 225"/>
                <a:gd name="T19" fmla="*/ 113 h 225"/>
                <a:gd name="T20" fmla="*/ 112 w 225"/>
                <a:gd name="T21" fmla="*/ 225 h 225"/>
                <a:gd name="T22" fmla="*/ 225 w 225"/>
                <a:gd name="T23" fmla="*/ 113 h 225"/>
                <a:gd name="T24" fmla="*/ 171 w 225"/>
                <a:gd name="T25" fmla="*/ 17 h 225"/>
                <a:gd name="T26" fmla="*/ 151 w 225"/>
                <a:gd name="T27" fmla="*/ 7 h 225"/>
                <a:gd name="T28" fmla="*/ 151 w 225"/>
                <a:gd name="T29" fmla="*/ 9 h 225"/>
                <a:gd name="T30" fmla="*/ 169 w 225"/>
                <a:gd name="T31" fmla="*/ 18 h 225"/>
                <a:gd name="T32" fmla="*/ 169 w 225"/>
                <a:gd name="T33" fmla="*/ 15 h 225"/>
                <a:gd name="T34" fmla="*/ 151 w 225"/>
                <a:gd name="T35" fmla="*/ 7 h 225"/>
                <a:gd name="T36" fmla="*/ 112 w 225"/>
                <a:gd name="T37" fmla="*/ 0 h 225"/>
                <a:gd name="T38" fmla="*/ 111 w 225"/>
                <a:gd name="T39" fmla="*/ 1 h 225"/>
                <a:gd name="T40" fmla="*/ 112 w 225"/>
                <a:gd name="T41" fmla="*/ 2 h 225"/>
                <a:gd name="T42" fmla="*/ 149 w 225"/>
                <a:gd name="T43" fmla="*/ 8 h 225"/>
                <a:gd name="T44" fmla="*/ 149 w 225"/>
                <a:gd name="T45" fmla="*/ 6 h 225"/>
                <a:gd name="T46" fmla="*/ 112 w 225"/>
                <a:gd name="T4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225">
                  <a:moveTo>
                    <a:pt x="171" y="17"/>
                  </a:moveTo>
                  <a:cubicBezTo>
                    <a:pt x="171" y="19"/>
                    <a:pt x="171" y="19"/>
                    <a:pt x="171" y="19"/>
                  </a:cubicBezTo>
                  <a:cubicBezTo>
                    <a:pt x="178" y="23"/>
                    <a:pt x="185" y="29"/>
                    <a:pt x="191" y="35"/>
                  </a:cubicBezTo>
                  <a:cubicBezTo>
                    <a:pt x="211" y="55"/>
                    <a:pt x="223" y="82"/>
                    <a:pt x="223" y="113"/>
                  </a:cubicBezTo>
                  <a:cubicBezTo>
                    <a:pt x="223" y="143"/>
                    <a:pt x="211" y="171"/>
                    <a:pt x="191" y="191"/>
                  </a:cubicBezTo>
                  <a:cubicBezTo>
                    <a:pt x="171" y="211"/>
                    <a:pt x="143" y="223"/>
                    <a:pt x="112" y="223"/>
                  </a:cubicBezTo>
                  <a:cubicBezTo>
                    <a:pt x="82" y="223"/>
                    <a:pt x="54" y="211"/>
                    <a:pt x="34" y="191"/>
                  </a:cubicBezTo>
                  <a:cubicBezTo>
                    <a:pt x="14" y="171"/>
                    <a:pt x="2" y="143"/>
                    <a:pt x="2" y="113"/>
                  </a:cubicBezTo>
                  <a:cubicBezTo>
                    <a:pt x="2" y="112"/>
                    <a:pt x="1" y="112"/>
                    <a:pt x="1" y="112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75"/>
                    <a:pt x="50" y="225"/>
                    <a:pt x="112" y="225"/>
                  </a:cubicBezTo>
                  <a:cubicBezTo>
                    <a:pt x="175" y="225"/>
                    <a:pt x="225" y="175"/>
                    <a:pt x="225" y="113"/>
                  </a:cubicBezTo>
                  <a:cubicBezTo>
                    <a:pt x="225" y="72"/>
                    <a:pt x="203" y="36"/>
                    <a:pt x="171" y="17"/>
                  </a:cubicBezTo>
                  <a:moveTo>
                    <a:pt x="151" y="7"/>
                  </a:moveTo>
                  <a:cubicBezTo>
                    <a:pt x="151" y="9"/>
                    <a:pt x="151" y="9"/>
                    <a:pt x="151" y="9"/>
                  </a:cubicBezTo>
                  <a:cubicBezTo>
                    <a:pt x="157" y="11"/>
                    <a:pt x="163" y="14"/>
                    <a:pt x="169" y="18"/>
                  </a:cubicBezTo>
                  <a:cubicBezTo>
                    <a:pt x="169" y="15"/>
                    <a:pt x="169" y="15"/>
                    <a:pt x="169" y="15"/>
                  </a:cubicBezTo>
                  <a:cubicBezTo>
                    <a:pt x="163" y="12"/>
                    <a:pt x="157" y="9"/>
                    <a:pt x="151" y="7"/>
                  </a:cubicBezTo>
                  <a:moveTo>
                    <a:pt x="112" y="0"/>
                  </a:moveTo>
                  <a:cubicBezTo>
                    <a:pt x="112" y="0"/>
                    <a:pt x="111" y="1"/>
                    <a:pt x="111" y="1"/>
                  </a:cubicBezTo>
                  <a:cubicBezTo>
                    <a:pt x="111" y="2"/>
                    <a:pt x="112" y="2"/>
                    <a:pt x="112" y="2"/>
                  </a:cubicBezTo>
                  <a:cubicBezTo>
                    <a:pt x="125" y="2"/>
                    <a:pt x="137" y="4"/>
                    <a:pt x="149" y="8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37" y="2"/>
                    <a:pt x="125" y="0"/>
                    <a:pt x="112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îŝḻíḓê"/>
            <p:cNvSpPr/>
            <p:nvPr/>
          </p:nvSpPr>
          <p:spPr bwMode="auto">
            <a:xfrm>
              <a:off x="7546976" y="3487737"/>
              <a:ext cx="6350" cy="1111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2 w 2"/>
                <a:gd name="T5" fmla="*/ 3 h 3"/>
                <a:gd name="T6" fmla="*/ 2 w 2"/>
                <a:gd name="T7" fmla="*/ 1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ṥļïďe"/>
            <p:cNvSpPr/>
            <p:nvPr/>
          </p:nvSpPr>
          <p:spPr bwMode="auto">
            <a:xfrm>
              <a:off x="7612063" y="3517900"/>
              <a:ext cx="6350" cy="12700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3 h 4"/>
                <a:gd name="T4" fmla="*/ 2 w 2"/>
                <a:gd name="T5" fmla="*/ 4 h 4"/>
                <a:gd name="T6" fmla="*/ 2 w 2"/>
                <a:gd name="T7" fmla="*/ 2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ïSḻíḍe"/>
            <p:cNvSpPr/>
            <p:nvPr/>
          </p:nvSpPr>
          <p:spPr bwMode="auto">
            <a:xfrm>
              <a:off x="7073901" y="3492500"/>
              <a:ext cx="703263" cy="698500"/>
            </a:xfrm>
            <a:custGeom>
              <a:avLst/>
              <a:gdLst>
                <a:gd name="T0" fmla="*/ 9 w 213"/>
                <a:gd name="T1" fmla="*/ 105 h 212"/>
                <a:gd name="T2" fmla="*/ 0 w 213"/>
                <a:gd name="T3" fmla="*/ 105 h 212"/>
                <a:gd name="T4" fmla="*/ 0 w 213"/>
                <a:gd name="T5" fmla="*/ 106 h 212"/>
                <a:gd name="T6" fmla="*/ 106 w 213"/>
                <a:gd name="T7" fmla="*/ 212 h 212"/>
                <a:gd name="T8" fmla="*/ 213 w 213"/>
                <a:gd name="T9" fmla="*/ 106 h 212"/>
                <a:gd name="T10" fmla="*/ 204 w 213"/>
                <a:gd name="T11" fmla="*/ 106 h 212"/>
                <a:gd name="T12" fmla="*/ 204 w 213"/>
                <a:gd name="T13" fmla="*/ 106 h 212"/>
                <a:gd name="T14" fmla="*/ 106 w 213"/>
                <a:gd name="T15" fmla="*/ 203 h 212"/>
                <a:gd name="T16" fmla="*/ 9 w 213"/>
                <a:gd name="T17" fmla="*/ 106 h 212"/>
                <a:gd name="T18" fmla="*/ 9 w 213"/>
                <a:gd name="T19" fmla="*/ 105 h 212"/>
                <a:gd name="T20" fmla="*/ 11 w 213"/>
                <a:gd name="T21" fmla="*/ 83 h 212"/>
                <a:gd name="T22" fmla="*/ 3 w 213"/>
                <a:gd name="T23" fmla="*/ 83 h 212"/>
                <a:gd name="T24" fmla="*/ 0 w 213"/>
                <a:gd name="T25" fmla="*/ 102 h 212"/>
                <a:gd name="T26" fmla="*/ 9 w 213"/>
                <a:gd name="T27" fmla="*/ 102 h 212"/>
                <a:gd name="T28" fmla="*/ 11 w 213"/>
                <a:gd name="T29" fmla="*/ 83 h 212"/>
                <a:gd name="T30" fmla="*/ 165 w 213"/>
                <a:gd name="T31" fmla="*/ 17 h 212"/>
                <a:gd name="T32" fmla="*/ 165 w 213"/>
                <a:gd name="T33" fmla="*/ 27 h 212"/>
                <a:gd name="T34" fmla="*/ 204 w 213"/>
                <a:gd name="T35" fmla="*/ 106 h 212"/>
                <a:gd name="T36" fmla="*/ 204 w 213"/>
                <a:gd name="T37" fmla="*/ 106 h 212"/>
                <a:gd name="T38" fmla="*/ 213 w 213"/>
                <a:gd name="T39" fmla="*/ 106 h 212"/>
                <a:gd name="T40" fmla="*/ 213 w 213"/>
                <a:gd name="T41" fmla="*/ 106 h 212"/>
                <a:gd name="T42" fmla="*/ 165 w 213"/>
                <a:gd name="T43" fmla="*/ 17 h 212"/>
                <a:gd name="T44" fmla="*/ 145 w 213"/>
                <a:gd name="T45" fmla="*/ 7 h 212"/>
                <a:gd name="T46" fmla="*/ 145 w 213"/>
                <a:gd name="T47" fmla="*/ 16 h 212"/>
                <a:gd name="T48" fmla="*/ 163 w 213"/>
                <a:gd name="T49" fmla="*/ 26 h 212"/>
                <a:gd name="T50" fmla="*/ 163 w 213"/>
                <a:gd name="T51" fmla="*/ 16 h 212"/>
                <a:gd name="T52" fmla="*/ 145 w 213"/>
                <a:gd name="T53" fmla="*/ 7 h 212"/>
                <a:gd name="T54" fmla="*/ 106 w 213"/>
                <a:gd name="T55" fmla="*/ 0 h 212"/>
                <a:gd name="T56" fmla="*/ 3 w 213"/>
                <a:gd name="T57" fmla="*/ 81 h 212"/>
                <a:gd name="T58" fmla="*/ 12 w 213"/>
                <a:gd name="T59" fmla="*/ 81 h 212"/>
                <a:gd name="T60" fmla="*/ 106 w 213"/>
                <a:gd name="T61" fmla="*/ 8 h 212"/>
                <a:gd name="T62" fmla="*/ 143 w 213"/>
                <a:gd name="T63" fmla="*/ 15 h 212"/>
                <a:gd name="T64" fmla="*/ 143 w 213"/>
                <a:gd name="T65" fmla="*/ 6 h 212"/>
                <a:gd name="T66" fmla="*/ 106 w 213"/>
                <a:gd name="T6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3" h="212">
                  <a:moveTo>
                    <a:pt x="9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6"/>
                  </a:cubicBezTo>
                  <a:cubicBezTo>
                    <a:pt x="0" y="164"/>
                    <a:pt x="48" y="212"/>
                    <a:pt x="106" y="212"/>
                  </a:cubicBezTo>
                  <a:cubicBezTo>
                    <a:pt x="165" y="212"/>
                    <a:pt x="213" y="164"/>
                    <a:pt x="213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60"/>
                    <a:pt x="160" y="203"/>
                    <a:pt x="106" y="203"/>
                  </a:cubicBezTo>
                  <a:cubicBezTo>
                    <a:pt x="52" y="203"/>
                    <a:pt x="9" y="160"/>
                    <a:pt x="9" y="106"/>
                  </a:cubicBezTo>
                  <a:cubicBezTo>
                    <a:pt x="9" y="105"/>
                    <a:pt x="9" y="105"/>
                    <a:pt x="9" y="105"/>
                  </a:cubicBezTo>
                  <a:moveTo>
                    <a:pt x="11" y="83"/>
                  </a:moveTo>
                  <a:cubicBezTo>
                    <a:pt x="3" y="83"/>
                    <a:pt x="3" y="83"/>
                    <a:pt x="3" y="83"/>
                  </a:cubicBezTo>
                  <a:cubicBezTo>
                    <a:pt x="1" y="89"/>
                    <a:pt x="1" y="96"/>
                    <a:pt x="0" y="102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9" y="96"/>
                    <a:pt x="10" y="89"/>
                    <a:pt x="11" y="83"/>
                  </a:cubicBezTo>
                  <a:moveTo>
                    <a:pt x="165" y="17"/>
                  </a:moveTo>
                  <a:cubicBezTo>
                    <a:pt x="165" y="27"/>
                    <a:pt x="165" y="27"/>
                    <a:pt x="165" y="27"/>
                  </a:cubicBezTo>
                  <a:cubicBezTo>
                    <a:pt x="189" y="45"/>
                    <a:pt x="204" y="74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213" y="69"/>
                    <a:pt x="194" y="36"/>
                    <a:pt x="165" y="17"/>
                  </a:cubicBezTo>
                  <a:moveTo>
                    <a:pt x="145" y="7"/>
                  </a:moveTo>
                  <a:cubicBezTo>
                    <a:pt x="145" y="16"/>
                    <a:pt x="145" y="16"/>
                    <a:pt x="145" y="16"/>
                  </a:cubicBezTo>
                  <a:cubicBezTo>
                    <a:pt x="151" y="19"/>
                    <a:pt x="157" y="22"/>
                    <a:pt x="163" y="26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57" y="12"/>
                    <a:pt x="151" y="9"/>
                    <a:pt x="145" y="7"/>
                  </a:cubicBezTo>
                  <a:moveTo>
                    <a:pt x="106" y="0"/>
                  </a:moveTo>
                  <a:cubicBezTo>
                    <a:pt x="56" y="0"/>
                    <a:pt x="14" y="34"/>
                    <a:pt x="3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23" y="39"/>
                    <a:pt x="61" y="8"/>
                    <a:pt x="106" y="8"/>
                  </a:cubicBezTo>
                  <a:cubicBezTo>
                    <a:pt x="119" y="8"/>
                    <a:pt x="132" y="10"/>
                    <a:pt x="143" y="15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31" y="2"/>
                    <a:pt x="119" y="0"/>
                    <a:pt x="106" y="0"/>
                  </a:cubicBezTo>
                </a:path>
              </a:pathLst>
            </a:custGeom>
            <a:solidFill>
              <a:srgbClr val="C4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ṧľiḋé"/>
            <p:cNvSpPr/>
            <p:nvPr/>
          </p:nvSpPr>
          <p:spPr bwMode="auto">
            <a:xfrm>
              <a:off x="7085013" y="3511550"/>
              <a:ext cx="468313" cy="254000"/>
            </a:xfrm>
            <a:custGeom>
              <a:avLst/>
              <a:gdLst>
                <a:gd name="T0" fmla="*/ 9 w 142"/>
                <a:gd name="T1" fmla="*/ 75 h 77"/>
                <a:gd name="T2" fmla="*/ 0 w 142"/>
                <a:gd name="T3" fmla="*/ 75 h 77"/>
                <a:gd name="T4" fmla="*/ 0 w 142"/>
                <a:gd name="T5" fmla="*/ 77 h 77"/>
                <a:gd name="T6" fmla="*/ 8 w 142"/>
                <a:gd name="T7" fmla="*/ 77 h 77"/>
                <a:gd name="T8" fmla="*/ 9 w 142"/>
                <a:gd name="T9" fmla="*/ 75 h 77"/>
                <a:gd name="T10" fmla="*/ 140 w 142"/>
                <a:gd name="T11" fmla="*/ 0 h 77"/>
                <a:gd name="T12" fmla="*/ 140 w 142"/>
                <a:gd name="T13" fmla="*/ 9 h 77"/>
                <a:gd name="T14" fmla="*/ 142 w 142"/>
                <a:gd name="T15" fmla="*/ 10 h 77"/>
                <a:gd name="T16" fmla="*/ 142 w 142"/>
                <a:gd name="T17" fmla="*/ 1 h 77"/>
                <a:gd name="T18" fmla="*/ 140 w 142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77">
                  <a:moveTo>
                    <a:pt x="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76"/>
                    <a:pt x="0" y="77"/>
                    <a:pt x="0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9" y="76"/>
                    <a:pt x="9" y="75"/>
                  </a:cubicBezTo>
                  <a:moveTo>
                    <a:pt x="140" y="0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1" y="9"/>
                    <a:pt x="141" y="10"/>
                    <a:pt x="142" y="10"/>
                  </a:cubicBezTo>
                  <a:cubicBezTo>
                    <a:pt x="142" y="1"/>
                    <a:pt x="142" y="1"/>
                    <a:pt x="142" y="1"/>
                  </a:cubicBezTo>
                  <a:cubicBezTo>
                    <a:pt x="141" y="0"/>
                    <a:pt x="141" y="0"/>
                    <a:pt x="140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ṣļíḑe"/>
            <p:cNvSpPr/>
            <p:nvPr/>
          </p:nvSpPr>
          <p:spPr bwMode="auto">
            <a:xfrm>
              <a:off x="7073901" y="3544887"/>
              <a:ext cx="544513" cy="293688"/>
            </a:xfrm>
            <a:custGeom>
              <a:avLst/>
              <a:gdLst>
                <a:gd name="T0" fmla="*/ 9 w 165"/>
                <a:gd name="T1" fmla="*/ 86 h 89"/>
                <a:gd name="T2" fmla="*/ 0 w 165"/>
                <a:gd name="T3" fmla="*/ 86 h 89"/>
                <a:gd name="T4" fmla="*/ 0 w 165"/>
                <a:gd name="T5" fmla="*/ 89 h 89"/>
                <a:gd name="T6" fmla="*/ 9 w 165"/>
                <a:gd name="T7" fmla="*/ 89 h 89"/>
                <a:gd name="T8" fmla="*/ 9 w 165"/>
                <a:gd name="T9" fmla="*/ 86 h 89"/>
                <a:gd name="T10" fmla="*/ 163 w 165"/>
                <a:gd name="T11" fmla="*/ 0 h 89"/>
                <a:gd name="T12" fmla="*/ 163 w 165"/>
                <a:gd name="T13" fmla="*/ 10 h 89"/>
                <a:gd name="T14" fmla="*/ 165 w 165"/>
                <a:gd name="T15" fmla="*/ 11 h 89"/>
                <a:gd name="T16" fmla="*/ 165 w 165"/>
                <a:gd name="T17" fmla="*/ 1 h 89"/>
                <a:gd name="T18" fmla="*/ 163 w 16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89">
                  <a:moveTo>
                    <a:pt x="9" y="86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8"/>
                    <a:pt x="0" y="8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8"/>
                    <a:pt x="9" y="87"/>
                    <a:pt x="9" y="86"/>
                  </a:cubicBezTo>
                  <a:moveTo>
                    <a:pt x="163" y="0"/>
                  </a:moveTo>
                  <a:cubicBezTo>
                    <a:pt x="163" y="10"/>
                    <a:pt x="163" y="10"/>
                    <a:pt x="163" y="10"/>
                  </a:cubicBezTo>
                  <a:cubicBezTo>
                    <a:pt x="163" y="10"/>
                    <a:pt x="164" y="11"/>
                    <a:pt x="165" y="1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4" y="1"/>
                    <a:pt x="163" y="0"/>
                    <a:pt x="16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slidé"/>
            <p:cNvSpPr/>
            <p:nvPr/>
          </p:nvSpPr>
          <p:spPr bwMode="auto">
            <a:xfrm>
              <a:off x="7104063" y="3517900"/>
              <a:ext cx="642938" cy="642938"/>
            </a:xfrm>
            <a:custGeom>
              <a:avLst/>
              <a:gdLst>
                <a:gd name="T0" fmla="*/ 97 w 195"/>
                <a:gd name="T1" fmla="*/ 0 h 195"/>
                <a:gd name="T2" fmla="*/ 3 w 195"/>
                <a:gd name="T3" fmla="*/ 73 h 195"/>
                <a:gd name="T4" fmla="*/ 2 w 195"/>
                <a:gd name="T5" fmla="*/ 75 h 195"/>
                <a:gd name="T6" fmla="*/ 0 w 195"/>
                <a:gd name="T7" fmla="*/ 94 h 195"/>
                <a:gd name="T8" fmla="*/ 0 w 195"/>
                <a:gd name="T9" fmla="*/ 97 h 195"/>
                <a:gd name="T10" fmla="*/ 0 w 195"/>
                <a:gd name="T11" fmla="*/ 98 h 195"/>
                <a:gd name="T12" fmla="*/ 97 w 195"/>
                <a:gd name="T13" fmla="*/ 195 h 195"/>
                <a:gd name="T14" fmla="*/ 195 w 195"/>
                <a:gd name="T15" fmla="*/ 98 h 195"/>
                <a:gd name="T16" fmla="*/ 195 w 195"/>
                <a:gd name="T17" fmla="*/ 98 h 195"/>
                <a:gd name="T18" fmla="*/ 187 w 195"/>
                <a:gd name="T19" fmla="*/ 98 h 195"/>
                <a:gd name="T20" fmla="*/ 161 w 195"/>
                <a:gd name="T21" fmla="*/ 161 h 195"/>
                <a:gd name="T22" fmla="*/ 97 w 195"/>
                <a:gd name="T23" fmla="*/ 187 h 195"/>
                <a:gd name="T24" fmla="*/ 34 w 195"/>
                <a:gd name="T25" fmla="*/ 161 h 195"/>
                <a:gd name="T26" fmla="*/ 8 w 195"/>
                <a:gd name="T27" fmla="*/ 98 h 195"/>
                <a:gd name="T28" fmla="*/ 34 w 195"/>
                <a:gd name="T29" fmla="*/ 35 h 195"/>
                <a:gd name="T30" fmla="*/ 97 w 195"/>
                <a:gd name="T31" fmla="*/ 8 h 195"/>
                <a:gd name="T32" fmla="*/ 161 w 195"/>
                <a:gd name="T33" fmla="*/ 35 h 195"/>
                <a:gd name="T34" fmla="*/ 187 w 195"/>
                <a:gd name="T35" fmla="*/ 98 h 195"/>
                <a:gd name="T36" fmla="*/ 195 w 195"/>
                <a:gd name="T37" fmla="*/ 98 h 195"/>
                <a:gd name="T38" fmla="*/ 156 w 195"/>
                <a:gd name="T39" fmla="*/ 19 h 195"/>
                <a:gd name="T40" fmla="*/ 154 w 195"/>
                <a:gd name="T41" fmla="*/ 18 h 195"/>
                <a:gd name="T42" fmla="*/ 136 w 195"/>
                <a:gd name="T43" fmla="*/ 8 h 195"/>
                <a:gd name="T44" fmla="*/ 134 w 195"/>
                <a:gd name="T45" fmla="*/ 7 h 195"/>
                <a:gd name="T46" fmla="*/ 97 w 195"/>
                <a:gd name="T4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195">
                  <a:moveTo>
                    <a:pt x="97" y="0"/>
                  </a:moveTo>
                  <a:cubicBezTo>
                    <a:pt x="52" y="0"/>
                    <a:pt x="14" y="31"/>
                    <a:pt x="3" y="73"/>
                  </a:cubicBezTo>
                  <a:cubicBezTo>
                    <a:pt x="3" y="74"/>
                    <a:pt x="2" y="75"/>
                    <a:pt x="2" y="75"/>
                  </a:cubicBezTo>
                  <a:cubicBezTo>
                    <a:pt x="1" y="81"/>
                    <a:pt x="0" y="88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7"/>
                    <a:pt x="0" y="97"/>
                    <a:pt x="0" y="98"/>
                  </a:cubicBezTo>
                  <a:cubicBezTo>
                    <a:pt x="0" y="152"/>
                    <a:pt x="43" y="195"/>
                    <a:pt x="97" y="195"/>
                  </a:cubicBezTo>
                  <a:cubicBezTo>
                    <a:pt x="151" y="195"/>
                    <a:pt x="195" y="152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122"/>
                    <a:pt x="177" y="145"/>
                    <a:pt x="161" y="161"/>
                  </a:cubicBezTo>
                  <a:cubicBezTo>
                    <a:pt x="144" y="177"/>
                    <a:pt x="122" y="187"/>
                    <a:pt x="97" y="187"/>
                  </a:cubicBezTo>
                  <a:cubicBezTo>
                    <a:pt x="73" y="187"/>
                    <a:pt x="51" y="177"/>
                    <a:pt x="34" y="161"/>
                  </a:cubicBezTo>
                  <a:cubicBezTo>
                    <a:pt x="18" y="145"/>
                    <a:pt x="8" y="122"/>
                    <a:pt x="8" y="98"/>
                  </a:cubicBezTo>
                  <a:cubicBezTo>
                    <a:pt x="8" y="73"/>
                    <a:pt x="18" y="51"/>
                    <a:pt x="34" y="35"/>
                  </a:cubicBezTo>
                  <a:cubicBezTo>
                    <a:pt x="51" y="18"/>
                    <a:pt x="73" y="8"/>
                    <a:pt x="97" y="8"/>
                  </a:cubicBezTo>
                  <a:cubicBezTo>
                    <a:pt x="122" y="8"/>
                    <a:pt x="144" y="18"/>
                    <a:pt x="161" y="35"/>
                  </a:cubicBezTo>
                  <a:cubicBezTo>
                    <a:pt x="177" y="51"/>
                    <a:pt x="187" y="73"/>
                    <a:pt x="187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66"/>
                    <a:pt x="180" y="37"/>
                    <a:pt x="156" y="19"/>
                  </a:cubicBezTo>
                  <a:cubicBezTo>
                    <a:pt x="155" y="19"/>
                    <a:pt x="154" y="18"/>
                    <a:pt x="154" y="18"/>
                  </a:cubicBezTo>
                  <a:cubicBezTo>
                    <a:pt x="148" y="14"/>
                    <a:pt x="142" y="11"/>
                    <a:pt x="136" y="8"/>
                  </a:cubicBezTo>
                  <a:cubicBezTo>
                    <a:pt x="135" y="8"/>
                    <a:pt x="135" y="7"/>
                    <a:pt x="134" y="7"/>
                  </a:cubicBezTo>
                  <a:cubicBezTo>
                    <a:pt x="123" y="2"/>
                    <a:pt x="110" y="0"/>
                    <a:pt x="97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íṧľïḋe"/>
            <p:cNvSpPr/>
            <p:nvPr/>
          </p:nvSpPr>
          <p:spPr bwMode="auto">
            <a:xfrm>
              <a:off x="7216776" y="3716337"/>
              <a:ext cx="168275" cy="273050"/>
            </a:xfrm>
            <a:custGeom>
              <a:avLst/>
              <a:gdLst>
                <a:gd name="T0" fmla="*/ 51 w 51"/>
                <a:gd name="T1" fmla="*/ 54 h 83"/>
                <a:gd name="T2" fmla="*/ 25 w 51"/>
                <a:gd name="T3" fmla="*/ 83 h 83"/>
                <a:gd name="T4" fmla="*/ 0 w 51"/>
                <a:gd name="T5" fmla="*/ 64 h 83"/>
                <a:gd name="T6" fmla="*/ 16 w 51"/>
                <a:gd name="T7" fmla="*/ 60 h 83"/>
                <a:gd name="T8" fmla="*/ 24 w 51"/>
                <a:gd name="T9" fmla="*/ 67 h 83"/>
                <a:gd name="T10" fmla="*/ 33 w 51"/>
                <a:gd name="T11" fmla="*/ 52 h 83"/>
                <a:gd name="T12" fmla="*/ 33 w 51"/>
                <a:gd name="T13" fmla="*/ 0 h 83"/>
                <a:gd name="T14" fmla="*/ 51 w 51"/>
                <a:gd name="T15" fmla="*/ 0 h 83"/>
                <a:gd name="T16" fmla="*/ 51 w 51"/>
                <a:gd name="T17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3">
                  <a:moveTo>
                    <a:pt x="51" y="54"/>
                  </a:moveTo>
                  <a:cubicBezTo>
                    <a:pt x="51" y="69"/>
                    <a:pt x="47" y="83"/>
                    <a:pt x="25" y="83"/>
                  </a:cubicBezTo>
                  <a:cubicBezTo>
                    <a:pt x="12" y="83"/>
                    <a:pt x="3" y="77"/>
                    <a:pt x="0" y="64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4"/>
                    <a:pt x="21" y="67"/>
                    <a:pt x="24" y="67"/>
                  </a:cubicBezTo>
                  <a:cubicBezTo>
                    <a:pt x="33" y="67"/>
                    <a:pt x="33" y="58"/>
                    <a:pt x="33" y="5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54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îṣḷiḓe"/>
            <p:cNvSpPr/>
            <p:nvPr/>
          </p:nvSpPr>
          <p:spPr bwMode="auto">
            <a:xfrm>
              <a:off x="7415213" y="3709987"/>
              <a:ext cx="193675" cy="279400"/>
            </a:xfrm>
            <a:custGeom>
              <a:avLst/>
              <a:gdLst>
                <a:gd name="T0" fmla="*/ 46 w 59"/>
                <a:gd name="T1" fmla="*/ 22 h 85"/>
                <a:gd name="T2" fmla="*/ 33 w 59"/>
                <a:gd name="T3" fmla="*/ 16 h 85"/>
                <a:gd name="T4" fmla="*/ 21 w 59"/>
                <a:gd name="T5" fmla="*/ 25 h 85"/>
                <a:gd name="T6" fmla="*/ 59 w 59"/>
                <a:gd name="T7" fmla="*/ 58 h 85"/>
                <a:gd name="T8" fmla="*/ 27 w 59"/>
                <a:gd name="T9" fmla="*/ 85 h 85"/>
                <a:gd name="T10" fmla="*/ 0 w 59"/>
                <a:gd name="T11" fmla="*/ 75 h 85"/>
                <a:gd name="T12" fmla="*/ 13 w 59"/>
                <a:gd name="T13" fmla="*/ 61 h 85"/>
                <a:gd name="T14" fmla="*/ 28 w 59"/>
                <a:gd name="T15" fmla="*/ 68 h 85"/>
                <a:gd name="T16" fmla="*/ 41 w 59"/>
                <a:gd name="T17" fmla="*/ 60 h 85"/>
                <a:gd name="T18" fmla="*/ 3 w 59"/>
                <a:gd name="T19" fmla="*/ 26 h 85"/>
                <a:gd name="T20" fmla="*/ 34 w 59"/>
                <a:gd name="T21" fmla="*/ 0 h 85"/>
                <a:gd name="T22" fmla="*/ 58 w 59"/>
                <a:gd name="T23" fmla="*/ 8 h 85"/>
                <a:gd name="T24" fmla="*/ 46 w 59"/>
                <a:gd name="T25" fmla="*/ 2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5">
                  <a:moveTo>
                    <a:pt x="46" y="22"/>
                  </a:moveTo>
                  <a:cubicBezTo>
                    <a:pt x="43" y="18"/>
                    <a:pt x="38" y="16"/>
                    <a:pt x="33" y="16"/>
                  </a:cubicBezTo>
                  <a:cubicBezTo>
                    <a:pt x="28" y="16"/>
                    <a:pt x="21" y="19"/>
                    <a:pt x="21" y="25"/>
                  </a:cubicBezTo>
                  <a:cubicBezTo>
                    <a:pt x="21" y="39"/>
                    <a:pt x="59" y="30"/>
                    <a:pt x="59" y="58"/>
                  </a:cubicBezTo>
                  <a:cubicBezTo>
                    <a:pt x="59" y="76"/>
                    <a:pt x="44" y="85"/>
                    <a:pt x="27" y="85"/>
                  </a:cubicBezTo>
                  <a:cubicBezTo>
                    <a:pt x="17" y="85"/>
                    <a:pt x="8" y="82"/>
                    <a:pt x="0" y="75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6" y="66"/>
                    <a:pt x="22" y="68"/>
                    <a:pt x="28" y="68"/>
                  </a:cubicBezTo>
                  <a:cubicBezTo>
                    <a:pt x="34" y="68"/>
                    <a:pt x="41" y="66"/>
                    <a:pt x="41" y="60"/>
                  </a:cubicBezTo>
                  <a:cubicBezTo>
                    <a:pt x="41" y="45"/>
                    <a:pt x="3" y="53"/>
                    <a:pt x="3" y="26"/>
                  </a:cubicBezTo>
                  <a:cubicBezTo>
                    <a:pt x="3" y="9"/>
                    <a:pt x="18" y="0"/>
                    <a:pt x="34" y="0"/>
                  </a:cubicBezTo>
                  <a:cubicBezTo>
                    <a:pt x="43" y="0"/>
                    <a:pt x="52" y="2"/>
                    <a:pt x="58" y="8"/>
                  </a:cubicBezTo>
                  <a:lnTo>
                    <a:pt x="46" y="22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$ḻîḋê"/>
            <p:cNvSpPr/>
            <p:nvPr/>
          </p:nvSpPr>
          <p:spPr bwMode="auto">
            <a:xfrm>
              <a:off x="6797676" y="2387600"/>
              <a:ext cx="646113" cy="646113"/>
            </a:xfrm>
            <a:prstGeom prst="ellipse">
              <a:avLst/>
            </a:pr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ṥľíde"/>
            <p:cNvSpPr/>
            <p:nvPr/>
          </p:nvSpPr>
          <p:spPr bwMode="auto">
            <a:xfrm>
              <a:off x="6721476" y="2325687"/>
              <a:ext cx="403225" cy="784225"/>
            </a:xfrm>
            <a:custGeom>
              <a:avLst/>
              <a:gdLst>
                <a:gd name="T0" fmla="*/ 15 w 122"/>
                <a:gd name="T1" fmla="*/ 64 h 238"/>
                <a:gd name="T2" fmla="*/ 12 w 122"/>
                <a:gd name="T3" fmla="*/ 64 h 238"/>
                <a:gd name="T4" fmla="*/ 0 w 122"/>
                <a:gd name="T5" fmla="*/ 117 h 238"/>
                <a:gd name="T6" fmla="*/ 72 w 122"/>
                <a:gd name="T7" fmla="*/ 227 h 238"/>
                <a:gd name="T8" fmla="*/ 121 w 122"/>
                <a:gd name="T9" fmla="*/ 238 h 238"/>
                <a:gd name="T10" fmla="*/ 122 w 122"/>
                <a:gd name="T11" fmla="*/ 237 h 238"/>
                <a:gd name="T12" fmla="*/ 121 w 122"/>
                <a:gd name="T13" fmla="*/ 236 h 238"/>
                <a:gd name="T14" fmla="*/ 73 w 122"/>
                <a:gd name="T15" fmla="*/ 225 h 238"/>
                <a:gd name="T16" fmla="*/ 2 w 122"/>
                <a:gd name="T17" fmla="*/ 117 h 238"/>
                <a:gd name="T18" fmla="*/ 15 w 122"/>
                <a:gd name="T19" fmla="*/ 64 h 238"/>
                <a:gd name="T20" fmla="*/ 92 w 122"/>
                <a:gd name="T21" fmla="*/ 0 h 238"/>
                <a:gd name="T22" fmla="*/ 92 w 122"/>
                <a:gd name="T23" fmla="*/ 0 h 238"/>
                <a:gd name="T24" fmla="*/ 23 w 122"/>
                <a:gd name="T25" fmla="*/ 47 h 238"/>
                <a:gd name="T26" fmla="*/ 26 w 122"/>
                <a:gd name="T27" fmla="*/ 47 h 238"/>
                <a:gd name="T28" fmla="*/ 93 w 122"/>
                <a:gd name="T29" fmla="*/ 2 h 238"/>
                <a:gd name="T30" fmla="*/ 93 w 122"/>
                <a:gd name="T31" fmla="*/ 0 h 238"/>
                <a:gd name="T32" fmla="*/ 92 w 122"/>
                <a:gd name="T3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238">
                  <a:moveTo>
                    <a:pt x="15" y="64"/>
                  </a:moveTo>
                  <a:cubicBezTo>
                    <a:pt x="12" y="64"/>
                    <a:pt x="12" y="64"/>
                    <a:pt x="12" y="64"/>
                  </a:cubicBezTo>
                  <a:cubicBezTo>
                    <a:pt x="5" y="80"/>
                    <a:pt x="0" y="98"/>
                    <a:pt x="0" y="117"/>
                  </a:cubicBezTo>
                  <a:cubicBezTo>
                    <a:pt x="0" y="166"/>
                    <a:pt x="30" y="208"/>
                    <a:pt x="72" y="227"/>
                  </a:cubicBezTo>
                  <a:cubicBezTo>
                    <a:pt x="87" y="234"/>
                    <a:pt x="104" y="238"/>
                    <a:pt x="121" y="238"/>
                  </a:cubicBezTo>
                  <a:cubicBezTo>
                    <a:pt x="122" y="238"/>
                    <a:pt x="122" y="237"/>
                    <a:pt x="122" y="237"/>
                  </a:cubicBezTo>
                  <a:cubicBezTo>
                    <a:pt x="122" y="236"/>
                    <a:pt x="122" y="236"/>
                    <a:pt x="121" y="236"/>
                  </a:cubicBezTo>
                  <a:cubicBezTo>
                    <a:pt x="104" y="236"/>
                    <a:pt x="88" y="232"/>
                    <a:pt x="73" y="225"/>
                  </a:cubicBezTo>
                  <a:cubicBezTo>
                    <a:pt x="31" y="207"/>
                    <a:pt x="2" y="165"/>
                    <a:pt x="2" y="117"/>
                  </a:cubicBezTo>
                  <a:cubicBezTo>
                    <a:pt x="2" y="98"/>
                    <a:pt x="7" y="80"/>
                    <a:pt x="15" y="64"/>
                  </a:cubicBezTo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64" y="7"/>
                    <a:pt x="39" y="24"/>
                    <a:pt x="23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42" y="25"/>
                    <a:pt x="65" y="8"/>
                    <a:pt x="93" y="2"/>
                  </a:cubicBezTo>
                  <a:cubicBezTo>
                    <a:pt x="93" y="2"/>
                    <a:pt x="93" y="1"/>
                    <a:pt x="93" y="0"/>
                  </a:cubicBezTo>
                  <a:cubicBezTo>
                    <a:pt x="93" y="0"/>
                    <a:pt x="93" y="0"/>
                    <a:pt x="92" y="0"/>
                  </a:cubicBezTo>
                </a:path>
              </a:pathLst>
            </a:custGeom>
            <a:solidFill>
              <a:srgbClr val="B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is1íḓé"/>
            <p:cNvSpPr/>
            <p:nvPr/>
          </p:nvSpPr>
          <p:spPr bwMode="auto">
            <a:xfrm>
              <a:off x="6761163" y="2479675"/>
              <a:ext cx="46038" cy="55563"/>
            </a:xfrm>
            <a:custGeom>
              <a:avLst/>
              <a:gdLst>
                <a:gd name="T0" fmla="*/ 14 w 14"/>
                <a:gd name="T1" fmla="*/ 0 h 17"/>
                <a:gd name="T2" fmla="*/ 11 w 14"/>
                <a:gd name="T3" fmla="*/ 0 h 17"/>
                <a:gd name="T4" fmla="*/ 0 w 14"/>
                <a:gd name="T5" fmla="*/ 17 h 17"/>
                <a:gd name="T6" fmla="*/ 3 w 14"/>
                <a:gd name="T7" fmla="*/ 17 h 17"/>
                <a:gd name="T8" fmla="*/ 14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5"/>
                    <a:pt x="3" y="11"/>
                    <a:pt x="0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6" y="11"/>
                    <a:pt x="9" y="5"/>
                    <a:pt x="14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ïṣḻíďé"/>
            <p:cNvSpPr/>
            <p:nvPr/>
          </p:nvSpPr>
          <p:spPr bwMode="auto">
            <a:xfrm>
              <a:off x="6751638" y="2338387"/>
              <a:ext cx="741363" cy="744538"/>
            </a:xfrm>
            <a:custGeom>
              <a:avLst/>
              <a:gdLst>
                <a:gd name="T0" fmla="*/ 112 w 225"/>
                <a:gd name="T1" fmla="*/ 0 h 226"/>
                <a:gd name="T2" fmla="*/ 111 w 225"/>
                <a:gd name="T3" fmla="*/ 1 h 226"/>
                <a:gd name="T4" fmla="*/ 112 w 225"/>
                <a:gd name="T5" fmla="*/ 3 h 226"/>
                <a:gd name="T6" fmla="*/ 190 w 225"/>
                <a:gd name="T7" fmla="*/ 35 h 226"/>
                <a:gd name="T8" fmla="*/ 223 w 225"/>
                <a:gd name="T9" fmla="*/ 113 h 226"/>
                <a:gd name="T10" fmla="*/ 190 w 225"/>
                <a:gd name="T11" fmla="*/ 191 h 226"/>
                <a:gd name="T12" fmla="*/ 112 w 225"/>
                <a:gd name="T13" fmla="*/ 223 h 226"/>
                <a:gd name="T14" fmla="*/ 34 w 225"/>
                <a:gd name="T15" fmla="*/ 191 h 226"/>
                <a:gd name="T16" fmla="*/ 2 w 225"/>
                <a:gd name="T17" fmla="*/ 113 h 226"/>
                <a:gd name="T18" fmla="*/ 1 w 225"/>
                <a:gd name="T19" fmla="*/ 112 h 226"/>
                <a:gd name="T20" fmla="*/ 0 w 225"/>
                <a:gd name="T21" fmla="*/ 113 h 226"/>
                <a:gd name="T22" fmla="*/ 112 w 225"/>
                <a:gd name="T23" fmla="*/ 226 h 226"/>
                <a:gd name="T24" fmla="*/ 225 w 225"/>
                <a:gd name="T25" fmla="*/ 113 h 226"/>
                <a:gd name="T26" fmla="*/ 112 w 225"/>
                <a:gd name="T27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5" h="226">
                  <a:moveTo>
                    <a:pt x="112" y="0"/>
                  </a:moveTo>
                  <a:cubicBezTo>
                    <a:pt x="112" y="0"/>
                    <a:pt x="111" y="1"/>
                    <a:pt x="111" y="1"/>
                  </a:cubicBezTo>
                  <a:cubicBezTo>
                    <a:pt x="111" y="2"/>
                    <a:pt x="112" y="3"/>
                    <a:pt x="112" y="3"/>
                  </a:cubicBezTo>
                  <a:cubicBezTo>
                    <a:pt x="143" y="3"/>
                    <a:pt x="170" y="15"/>
                    <a:pt x="190" y="35"/>
                  </a:cubicBezTo>
                  <a:cubicBezTo>
                    <a:pt x="210" y="55"/>
                    <a:pt x="223" y="82"/>
                    <a:pt x="223" y="113"/>
                  </a:cubicBezTo>
                  <a:cubicBezTo>
                    <a:pt x="223" y="143"/>
                    <a:pt x="210" y="171"/>
                    <a:pt x="190" y="191"/>
                  </a:cubicBezTo>
                  <a:cubicBezTo>
                    <a:pt x="170" y="211"/>
                    <a:pt x="143" y="223"/>
                    <a:pt x="112" y="223"/>
                  </a:cubicBezTo>
                  <a:cubicBezTo>
                    <a:pt x="82" y="223"/>
                    <a:pt x="54" y="211"/>
                    <a:pt x="34" y="191"/>
                  </a:cubicBezTo>
                  <a:cubicBezTo>
                    <a:pt x="14" y="171"/>
                    <a:pt x="2" y="143"/>
                    <a:pt x="2" y="113"/>
                  </a:cubicBezTo>
                  <a:cubicBezTo>
                    <a:pt x="2" y="112"/>
                    <a:pt x="1" y="112"/>
                    <a:pt x="1" y="112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75"/>
                    <a:pt x="50" y="226"/>
                    <a:pt x="112" y="226"/>
                  </a:cubicBezTo>
                  <a:cubicBezTo>
                    <a:pt x="174" y="226"/>
                    <a:pt x="225" y="175"/>
                    <a:pt x="225" y="113"/>
                  </a:cubicBezTo>
                  <a:cubicBezTo>
                    <a:pt x="225" y="51"/>
                    <a:pt x="174" y="0"/>
                    <a:pt x="112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îSļíḑé"/>
            <p:cNvSpPr/>
            <p:nvPr/>
          </p:nvSpPr>
          <p:spPr bwMode="auto">
            <a:xfrm>
              <a:off x="6770688" y="2360612"/>
              <a:ext cx="700088" cy="700088"/>
            </a:xfrm>
            <a:custGeom>
              <a:avLst/>
              <a:gdLst>
                <a:gd name="T0" fmla="*/ 24 w 212"/>
                <a:gd name="T1" fmla="*/ 53 h 212"/>
                <a:gd name="T2" fmla="*/ 14 w 212"/>
                <a:gd name="T3" fmla="*/ 53 h 212"/>
                <a:gd name="T4" fmla="*/ 0 w 212"/>
                <a:gd name="T5" fmla="*/ 106 h 212"/>
                <a:gd name="T6" fmla="*/ 106 w 212"/>
                <a:gd name="T7" fmla="*/ 212 h 212"/>
                <a:gd name="T8" fmla="*/ 212 w 212"/>
                <a:gd name="T9" fmla="*/ 106 h 212"/>
                <a:gd name="T10" fmla="*/ 204 w 212"/>
                <a:gd name="T11" fmla="*/ 106 h 212"/>
                <a:gd name="T12" fmla="*/ 204 w 212"/>
                <a:gd name="T13" fmla="*/ 106 h 212"/>
                <a:gd name="T14" fmla="*/ 106 w 212"/>
                <a:gd name="T15" fmla="*/ 204 h 212"/>
                <a:gd name="T16" fmla="*/ 8 w 212"/>
                <a:gd name="T17" fmla="*/ 106 h 212"/>
                <a:gd name="T18" fmla="*/ 24 w 212"/>
                <a:gd name="T19" fmla="*/ 53 h 212"/>
                <a:gd name="T20" fmla="*/ 106 w 212"/>
                <a:gd name="T21" fmla="*/ 0 h 212"/>
                <a:gd name="T22" fmla="*/ 27 w 212"/>
                <a:gd name="T23" fmla="*/ 36 h 212"/>
                <a:gd name="T24" fmla="*/ 33 w 212"/>
                <a:gd name="T25" fmla="*/ 41 h 212"/>
                <a:gd name="T26" fmla="*/ 106 w 212"/>
                <a:gd name="T27" fmla="*/ 8 h 212"/>
                <a:gd name="T28" fmla="*/ 204 w 212"/>
                <a:gd name="T29" fmla="*/ 106 h 212"/>
                <a:gd name="T30" fmla="*/ 204 w 212"/>
                <a:gd name="T31" fmla="*/ 106 h 212"/>
                <a:gd name="T32" fmla="*/ 212 w 212"/>
                <a:gd name="T33" fmla="*/ 106 h 212"/>
                <a:gd name="T34" fmla="*/ 212 w 212"/>
                <a:gd name="T35" fmla="*/ 106 h 212"/>
                <a:gd name="T36" fmla="*/ 106 w 212"/>
                <a:gd name="T3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12">
                  <a:moveTo>
                    <a:pt x="24" y="53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5" y="69"/>
                    <a:pt x="0" y="87"/>
                    <a:pt x="0" y="106"/>
                  </a:cubicBezTo>
                  <a:cubicBezTo>
                    <a:pt x="0" y="165"/>
                    <a:pt x="48" y="212"/>
                    <a:pt x="106" y="212"/>
                  </a:cubicBezTo>
                  <a:cubicBezTo>
                    <a:pt x="165" y="212"/>
                    <a:pt x="212" y="165"/>
                    <a:pt x="212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04" y="160"/>
                    <a:pt x="160" y="204"/>
                    <a:pt x="106" y="204"/>
                  </a:cubicBezTo>
                  <a:cubicBezTo>
                    <a:pt x="52" y="204"/>
                    <a:pt x="8" y="160"/>
                    <a:pt x="8" y="106"/>
                  </a:cubicBezTo>
                  <a:cubicBezTo>
                    <a:pt x="8" y="87"/>
                    <a:pt x="14" y="69"/>
                    <a:pt x="24" y="53"/>
                  </a:cubicBezTo>
                  <a:moveTo>
                    <a:pt x="106" y="0"/>
                  </a:moveTo>
                  <a:cubicBezTo>
                    <a:pt x="74" y="0"/>
                    <a:pt x="46" y="14"/>
                    <a:pt x="27" y="36"/>
                  </a:cubicBezTo>
                  <a:cubicBezTo>
                    <a:pt x="30" y="36"/>
                    <a:pt x="32" y="38"/>
                    <a:pt x="33" y="41"/>
                  </a:cubicBezTo>
                  <a:cubicBezTo>
                    <a:pt x="51" y="21"/>
                    <a:pt x="77" y="8"/>
                    <a:pt x="106" y="8"/>
                  </a:cubicBezTo>
                  <a:cubicBezTo>
                    <a:pt x="160" y="8"/>
                    <a:pt x="204" y="52"/>
                    <a:pt x="204" y="106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47"/>
                    <a:pt x="165" y="0"/>
                    <a:pt x="106" y="0"/>
                  </a:cubicBezTo>
                </a:path>
              </a:pathLst>
            </a:custGeom>
            <a:solidFill>
              <a:srgbClr val="C4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ïsḻîďè"/>
            <p:cNvSpPr/>
            <p:nvPr/>
          </p:nvSpPr>
          <p:spPr bwMode="auto">
            <a:xfrm>
              <a:off x="6816726" y="2479675"/>
              <a:ext cx="63500" cy="55563"/>
            </a:xfrm>
            <a:custGeom>
              <a:avLst/>
              <a:gdLst>
                <a:gd name="T0" fmla="*/ 13 w 19"/>
                <a:gd name="T1" fmla="*/ 0 h 17"/>
                <a:gd name="T2" fmla="*/ 0 w 19"/>
                <a:gd name="T3" fmla="*/ 17 h 17"/>
                <a:gd name="T4" fmla="*/ 10 w 19"/>
                <a:gd name="T5" fmla="*/ 17 h 17"/>
                <a:gd name="T6" fmla="*/ 19 w 19"/>
                <a:gd name="T7" fmla="*/ 5 h 17"/>
                <a:gd name="T8" fmla="*/ 13 w 1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7">
                  <a:moveTo>
                    <a:pt x="13" y="0"/>
                  </a:moveTo>
                  <a:cubicBezTo>
                    <a:pt x="8" y="5"/>
                    <a:pt x="3" y="11"/>
                    <a:pt x="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3"/>
                    <a:pt x="16" y="9"/>
                    <a:pt x="19" y="5"/>
                  </a:cubicBezTo>
                  <a:cubicBezTo>
                    <a:pt x="18" y="2"/>
                    <a:pt x="16" y="0"/>
                    <a:pt x="13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iṥḻíḍé"/>
            <p:cNvSpPr/>
            <p:nvPr/>
          </p:nvSpPr>
          <p:spPr bwMode="auto">
            <a:xfrm>
              <a:off x="6797676" y="2387600"/>
              <a:ext cx="646113" cy="646113"/>
            </a:xfrm>
            <a:custGeom>
              <a:avLst/>
              <a:gdLst>
                <a:gd name="T0" fmla="*/ 98 w 196"/>
                <a:gd name="T1" fmla="*/ 0 h 196"/>
                <a:gd name="T2" fmla="*/ 25 w 196"/>
                <a:gd name="T3" fmla="*/ 33 h 196"/>
                <a:gd name="T4" fmla="*/ 16 w 196"/>
                <a:gd name="T5" fmla="*/ 45 h 196"/>
                <a:gd name="T6" fmla="*/ 0 w 196"/>
                <a:gd name="T7" fmla="*/ 98 h 196"/>
                <a:gd name="T8" fmla="*/ 98 w 196"/>
                <a:gd name="T9" fmla="*/ 196 h 196"/>
                <a:gd name="T10" fmla="*/ 196 w 196"/>
                <a:gd name="T11" fmla="*/ 98 h 196"/>
                <a:gd name="T12" fmla="*/ 196 w 196"/>
                <a:gd name="T13" fmla="*/ 98 h 196"/>
                <a:gd name="T14" fmla="*/ 187 w 196"/>
                <a:gd name="T15" fmla="*/ 98 h 196"/>
                <a:gd name="T16" fmla="*/ 161 w 196"/>
                <a:gd name="T17" fmla="*/ 161 h 196"/>
                <a:gd name="T18" fmla="*/ 98 w 196"/>
                <a:gd name="T19" fmla="*/ 187 h 196"/>
                <a:gd name="T20" fmla="*/ 35 w 196"/>
                <a:gd name="T21" fmla="*/ 161 h 196"/>
                <a:gd name="T22" fmla="*/ 9 w 196"/>
                <a:gd name="T23" fmla="*/ 98 h 196"/>
                <a:gd name="T24" fmla="*/ 35 w 196"/>
                <a:gd name="T25" fmla="*/ 35 h 196"/>
                <a:gd name="T26" fmla="*/ 98 w 196"/>
                <a:gd name="T27" fmla="*/ 9 h 196"/>
                <a:gd name="T28" fmla="*/ 161 w 196"/>
                <a:gd name="T29" fmla="*/ 35 h 196"/>
                <a:gd name="T30" fmla="*/ 187 w 196"/>
                <a:gd name="T31" fmla="*/ 98 h 196"/>
                <a:gd name="T32" fmla="*/ 196 w 196"/>
                <a:gd name="T33" fmla="*/ 98 h 196"/>
                <a:gd name="T34" fmla="*/ 98 w 196"/>
                <a:gd name="T3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6" h="196">
                  <a:moveTo>
                    <a:pt x="98" y="0"/>
                  </a:moveTo>
                  <a:cubicBezTo>
                    <a:pt x="69" y="0"/>
                    <a:pt x="43" y="13"/>
                    <a:pt x="25" y="33"/>
                  </a:cubicBezTo>
                  <a:cubicBezTo>
                    <a:pt x="22" y="37"/>
                    <a:pt x="19" y="41"/>
                    <a:pt x="16" y="45"/>
                  </a:cubicBezTo>
                  <a:cubicBezTo>
                    <a:pt x="6" y="61"/>
                    <a:pt x="0" y="79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2" y="196"/>
                    <a:pt x="196" y="152"/>
                    <a:pt x="196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123"/>
                    <a:pt x="177" y="145"/>
                    <a:pt x="161" y="161"/>
                  </a:cubicBezTo>
                  <a:cubicBezTo>
                    <a:pt x="145" y="177"/>
                    <a:pt x="123" y="187"/>
                    <a:pt x="98" y="187"/>
                  </a:cubicBezTo>
                  <a:cubicBezTo>
                    <a:pt x="73" y="187"/>
                    <a:pt x="51" y="177"/>
                    <a:pt x="35" y="161"/>
                  </a:cubicBezTo>
                  <a:cubicBezTo>
                    <a:pt x="19" y="145"/>
                    <a:pt x="9" y="123"/>
                    <a:pt x="9" y="98"/>
                  </a:cubicBezTo>
                  <a:cubicBezTo>
                    <a:pt x="9" y="73"/>
                    <a:pt x="19" y="51"/>
                    <a:pt x="35" y="35"/>
                  </a:cubicBezTo>
                  <a:cubicBezTo>
                    <a:pt x="51" y="19"/>
                    <a:pt x="73" y="9"/>
                    <a:pt x="98" y="9"/>
                  </a:cubicBezTo>
                  <a:cubicBezTo>
                    <a:pt x="123" y="9"/>
                    <a:pt x="145" y="19"/>
                    <a:pt x="161" y="35"/>
                  </a:cubicBezTo>
                  <a:cubicBezTo>
                    <a:pt x="177" y="51"/>
                    <a:pt x="187" y="73"/>
                    <a:pt x="187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6" y="44"/>
                    <a:pt x="152" y="0"/>
                    <a:pt x="98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sļíḓe"/>
            <p:cNvSpPr/>
            <p:nvPr/>
          </p:nvSpPr>
          <p:spPr bwMode="auto">
            <a:xfrm>
              <a:off x="6853238" y="2647950"/>
              <a:ext cx="128588" cy="147638"/>
            </a:xfrm>
            <a:custGeom>
              <a:avLst/>
              <a:gdLst>
                <a:gd name="T0" fmla="*/ 0 w 81"/>
                <a:gd name="T1" fmla="*/ 0 h 93"/>
                <a:gd name="T2" fmla="*/ 21 w 81"/>
                <a:gd name="T3" fmla="*/ 0 h 93"/>
                <a:gd name="T4" fmla="*/ 21 w 81"/>
                <a:gd name="T5" fmla="*/ 35 h 93"/>
                <a:gd name="T6" fmla="*/ 60 w 81"/>
                <a:gd name="T7" fmla="*/ 35 h 93"/>
                <a:gd name="T8" fmla="*/ 60 w 81"/>
                <a:gd name="T9" fmla="*/ 0 h 93"/>
                <a:gd name="T10" fmla="*/ 81 w 81"/>
                <a:gd name="T11" fmla="*/ 0 h 93"/>
                <a:gd name="T12" fmla="*/ 81 w 81"/>
                <a:gd name="T13" fmla="*/ 93 h 93"/>
                <a:gd name="T14" fmla="*/ 60 w 81"/>
                <a:gd name="T15" fmla="*/ 93 h 93"/>
                <a:gd name="T16" fmla="*/ 60 w 81"/>
                <a:gd name="T17" fmla="*/ 54 h 93"/>
                <a:gd name="T18" fmla="*/ 21 w 81"/>
                <a:gd name="T19" fmla="*/ 54 h 93"/>
                <a:gd name="T20" fmla="*/ 21 w 81"/>
                <a:gd name="T21" fmla="*/ 93 h 93"/>
                <a:gd name="T22" fmla="*/ 0 w 81"/>
                <a:gd name="T23" fmla="*/ 93 h 93"/>
                <a:gd name="T24" fmla="*/ 0 w 81"/>
                <a:gd name="T2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93">
                  <a:moveTo>
                    <a:pt x="0" y="0"/>
                  </a:moveTo>
                  <a:lnTo>
                    <a:pt x="21" y="0"/>
                  </a:lnTo>
                  <a:lnTo>
                    <a:pt x="21" y="35"/>
                  </a:lnTo>
                  <a:lnTo>
                    <a:pt x="60" y="35"/>
                  </a:lnTo>
                  <a:lnTo>
                    <a:pt x="60" y="0"/>
                  </a:lnTo>
                  <a:lnTo>
                    <a:pt x="81" y="0"/>
                  </a:lnTo>
                  <a:lnTo>
                    <a:pt x="81" y="93"/>
                  </a:lnTo>
                  <a:lnTo>
                    <a:pt x="60" y="93"/>
                  </a:lnTo>
                  <a:lnTo>
                    <a:pt x="60" y="54"/>
                  </a:lnTo>
                  <a:lnTo>
                    <a:pt x="21" y="54"/>
                  </a:lnTo>
                  <a:lnTo>
                    <a:pt x="2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sḻiḋe"/>
            <p:cNvSpPr/>
            <p:nvPr/>
          </p:nvSpPr>
          <p:spPr bwMode="auto">
            <a:xfrm>
              <a:off x="6999288" y="2647950"/>
              <a:ext cx="114300" cy="147638"/>
            </a:xfrm>
            <a:custGeom>
              <a:avLst/>
              <a:gdLst>
                <a:gd name="T0" fmla="*/ 27 w 72"/>
                <a:gd name="T1" fmla="*/ 19 h 93"/>
                <a:gd name="T2" fmla="*/ 0 w 72"/>
                <a:gd name="T3" fmla="*/ 19 h 93"/>
                <a:gd name="T4" fmla="*/ 0 w 72"/>
                <a:gd name="T5" fmla="*/ 0 h 93"/>
                <a:gd name="T6" fmla="*/ 72 w 72"/>
                <a:gd name="T7" fmla="*/ 0 h 93"/>
                <a:gd name="T8" fmla="*/ 72 w 72"/>
                <a:gd name="T9" fmla="*/ 19 h 93"/>
                <a:gd name="T10" fmla="*/ 45 w 72"/>
                <a:gd name="T11" fmla="*/ 19 h 93"/>
                <a:gd name="T12" fmla="*/ 45 w 72"/>
                <a:gd name="T13" fmla="*/ 93 h 93"/>
                <a:gd name="T14" fmla="*/ 27 w 72"/>
                <a:gd name="T15" fmla="*/ 93 h 93"/>
                <a:gd name="T16" fmla="*/ 27 w 72"/>
                <a:gd name="T17" fmla="*/ 1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3">
                  <a:moveTo>
                    <a:pt x="2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9"/>
                  </a:lnTo>
                  <a:lnTo>
                    <a:pt x="45" y="19"/>
                  </a:lnTo>
                  <a:lnTo>
                    <a:pt x="45" y="93"/>
                  </a:lnTo>
                  <a:lnTo>
                    <a:pt x="27" y="93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islíde"/>
            <p:cNvSpPr/>
            <p:nvPr/>
          </p:nvSpPr>
          <p:spPr bwMode="auto">
            <a:xfrm>
              <a:off x="7131051" y="2647950"/>
              <a:ext cx="165100" cy="147638"/>
            </a:xfrm>
            <a:custGeom>
              <a:avLst/>
              <a:gdLst>
                <a:gd name="T0" fmla="*/ 0 w 104"/>
                <a:gd name="T1" fmla="*/ 0 h 93"/>
                <a:gd name="T2" fmla="*/ 31 w 104"/>
                <a:gd name="T3" fmla="*/ 0 h 93"/>
                <a:gd name="T4" fmla="*/ 52 w 104"/>
                <a:gd name="T5" fmla="*/ 60 h 93"/>
                <a:gd name="T6" fmla="*/ 52 w 104"/>
                <a:gd name="T7" fmla="*/ 60 h 93"/>
                <a:gd name="T8" fmla="*/ 75 w 104"/>
                <a:gd name="T9" fmla="*/ 0 h 93"/>
                <a:gd name="T10" fmla="*/ 104 w 104"/>
                <a:gd name="T11" fmla="*/ 0 h 93"/>
                <a:gd name="T12" fmla="*/ 104 w 104"/>
                <a:gd name="T13" fmla="*/ 93 h 93"/>
                <a:gd name="T14" fmla="*/ 85 w 104"/>
                <a:gd name="T15" fmla="*/ 93 h 93"/>
                <a:gd name="T16" fmla="*/ 85 w 104"/>
                <a:gd name="T17" fmla="*/ 23 h 93"/>
                <a:gd name="T18" fmla="*/ 85 w 104"/>
                <a:gd name="T19" fmla="*/ 23 h 93"/>
                <a:gd name="T20" fmla="*/ 60 w 104"/>
                <a:gd name="T21" fmla="*/ 93 h 93"/>
                <a:gd name="T22" fmla="*/ 43 w 104"/>
                <a:gd name="T23" fmla="*/ 93 h 93"/>
                <a:gd name="T24" fmla="*/ 21 w 104"/>
                <a:gd name="T25" fmla="*/ 23 h 93"/>
                <a:gd name="T26" fmla="*/ 21 w 104"/>
                <a:gd name="T27" fmla="*/ 23 h 93"/>
                <a:gd name="T28" fmla="*/ 21 w 104"/>
                <a:gd name="T29" fmla="*/ 93 h 93"/>
                <a:gd name="T30" fmla="*/ 0 w 104"/>
                <a:gd name="T31" fmla="*/ 93 h 93"/>
                <a:gd name="T32" fmla="*/ 0 w 104"/>
                <a:gd name="T3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93">
                  <a:moveTo>
                    <a:pt x="0" y="0"/>
                  </a:moveTo>
                  <a:lnTo>
                    <a:pt x="31" y="0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75" y="0"/>
                  </a:lnTo>
                  <a:lnTo>
                    <a:pt x="104" y="0"/>
                  </a:lnTo>
                  <a:lnTo>
                    <a:pt x="104" y="93"/>
                  </a:lnTo>
                  <a:lnTo>
                    <a:pt x="85" y="9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60" y="93"/>
                  </a:lnTo>
                  <a:lnTo>
                    <a:pt x="43" y="9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ṩḻîḍe"/>
            <p:cNvSpPr/>
            <p:nvPr/>
          </p:nvSpPr>
          <p:spPr bwMode="auto">
            <a:xfrm>
              <a:off x="7327901" y="2647950"/>
              <a:ext cx="93663" cy="147638"/>
            </a:xfrm>
            <a:custGeom>
              <a:avLst/>
              <a:gdLst>
                <a:gd name="T0" fmla="*/ 0 w 59"/>
                <a:gd name="T1" fmla="*/ 0 h 93"/>
                <a:gd name="T2" fmla="*/ 21 w 59"/>
                <a:gd name="T3" fmla="*/ 0 h 93"/>
                <a:gd name="T4" fmla="*/ 21 w 59"/>
                <a:gd name="T5" fmla="*/ 75 h 93"/>
                <a:gd name="T6" fmla="*/ 59 w 59"/>
                <a:gd name="T7" fmla="*/ 75 h 93"/>
                <a:gd name="T8" fmla="*/ 59 w 59"/>
                <a:gd name="T9" fmla="*/ 93 h 93"/>
                <a:gd name="T10" fmla="*/ 0 w 59"/>
                <a:gd name="T11" fmla="*/ 93 h 93"/>
                <a:gd name="T12" fmla="*/ 0 w 59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93">
                  <a:moveTo>
                    <a:pt x="0" y="0"/>
                  </a:moveTo>
                  <a:lnTo>
                    <a:pt x="21" y="0"/>
                  </a:lnTo>
                  <a:lnTo>
                    <a:pt x="21" y="75"/>
                  </a:lnTo>
                  <a:lnTo>
                    <a:pt x="59" y="75"/>
                  </a:lnTo>
                  <a:lnTo>
                    <a:pt x="59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íṥlîḋe"/>
            <p:cNvSpPr/>
            <p:nvPr/>
          </p:nvSpPr>
          <p:spPr bwMode="auto">
            <a:xfrm>
              <a:off x="4586288" y="2387600"/>
              <a:ext cx="646113" cy="646113"/>
            </a:xfrm>
            <a:prstGeom prst="ellipse">
              <a:avLst/>
            </a:pr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ïṣ1íḋê"/>
            <p:cNvSpPr/>
            <p:nvPr/>
          </p:nvSpPr>
          <p:spPr bwMode="auto">
            <a:xfrm>
              <a:off x="4510088" y="2325687"/>
              <a:ext cx="403225" cy="784225"/>
            </a:xfrm>
            <a:custGeom>
              <a:avLst/>
              <a:gdLst>
                <a:gd name="T0" fmla="*/ 92 w 122"/>
                <a:gd name="T1" fmla="*/ 0 h 238"/>
                <a:gd name="T2" fmla="*/ 92 w 122"/>
                <a:gd name="T3" fmla="*/ 0 h 238"/>
                <a:gd name="T4" fmla="*/ 0 w 122"/>
                <a:gd name="T5" fmla="*/ 117 h 238"/>
                <a:gd name="T6" fmla="*/ 72 w 122"/>
                <a:gd name="T7" fmla="*/ 227 h 238"/>
                <a:gd name="T8" fmla="*/ 121 w 122"/>
                <a:gd name="T9" fmla="*/ 238 h 238"/>
                <a:gd name="T10" fmla="*/ 122 w 122"/>
                <a:gd name="T11" fmla="*/ 237 h 238"/>
                <a:gd name="T12" fmla="*/ 121 w 122"/>
                <a:gd name="T13" fmla="*/ 236 h 238"/>
                <a:gd name="T14" fmla="*/ 73 w 122"/>
                <a:gd name="T15" fmla="*/ 225 h 238"/>
                <a:gd name="T16" fmla="*/ 2 w 122"/>
                <a:gd name="T17" fmla="*/ 117 h 238"/>
                <a:gd name="T18" fmla="*/ 92 w 122"/>
                <a:gd name="T19" fmla="*/ 2 h 238"/>
                <a:gd name="T20" fmla="*/ 93 w 122"/>
                <a:gd name="T21" fmla="*/ 0 h 238"/>
                <a:gd name="T22" fmla="*/ 92 w 122"/>
                <a:gd name="T2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238"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39" y="13"/>
                    <a:pt x="0" y="60"/>
                    <a:pt x="0" y="117"/>
                  </a:cubicBezTo>
                  <a:cubicBezTo>
                    <a:pt x="0" y="166"/>
                    <a:pt x="30" y="208"/>
                    <a:pt x="72" y="227"/>
                  </a:cubicBezTo>
                  <a:cubicBezTo>
                    <a:pt x="87" y="234"/>
                    <a:pt x="103" y="238"/>
                    <a:pt x="121" y="238"/>
                  </a:cubicBezTo>
                  <a:cubicBezTo>
                    <a:pt x="121" y="238"/>
                    <a:pt x="122" y="237"/>
                    <a:pt x="122" y="237"/>
                  </a:cubicBezTo>
                  <a:cubicBezTo>
                    <a:pt x="122" y="236"/>
                    <a:pt x="121" y="236"/>
                    <a:pt x="121" y="236"/>
                  </a:cubicBezTo>
                  <a:cubicBezTo>
                    <a:pt x="104" y="236"/>
                    <a:pt x="87" y="232"/>
                    <a:pt x="73" y="225"/>
                  </a:cubicBezTo>
                  <a:cubicBezTo>
                    <a:pt x="31" y="207"/>
                    <a:pt x="2" y="165"/>
                    <a:pt x="2" y="117"/>
                  </a:cubicBezTo>
                  <a:cubicBezTo>
                    <a:pt x="2" y="61"/>
                    <a:pt x="41" y="15"/>
                    <a:pt x="92" y="2"/>
                  </a:cubicBezTo>
                  <a:cubicBezTo>
                    <a:pt x="93" y="2"/>
                    <a:pt x="93" y="1"/>
                    <a:pt x="93" y="0"/>
                  </a:cubicBezTo>
                  <a:cubicBezTo>
                    <a:pt x="93" y="0"/>
                    <a:pt x="93" y="0"/>
                    <a:pt x="92" y="0"/>
                  </a:cubicBezTo>
                </a:path>
              </a:pathLst>
            </a:custGeom>
            <a:solidFill>
              <a:srgbClr val="B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ṡľídè"/>
            <p:cNvSpPr/>
            <p:nvPr/>
          </p:nvSpPr>
          <p:spPr bwMode="auto">
            <a:xfrm>
              <a:off x="4537076" y="2338387"/>
              <a:ext cx="741363" cy="744538"/>
            </a:xfrm>
            <a:custGeom>
              <a:avLst/>
              <a:gdLst>
                <a:gd name="T0" fmla="*/ 209 w 225"/>
                <a:gd name="T1" fmla="*/ 171 h 226"/>
                <a:gd name="T2" fmla="*/ 207 w 225"/>
                <a:gd name="T3" fmla="*/ 171 h 226"/>
                <a:gd name="T4" fmla="*/ 191 w 225"/>
                <a:gd name="T5" fmla="*/ 191 h 226"/>
                <a:gd name="T6" fmla="*/ 180 w 225"/>
                <a:gd name="T7" fmla="*/ 201 h 226"/>
                <a:gd name="T8" fmla="*/ 183 w 225"/>
                <a:gd name="T9" fmla="*/ 201 h 226"/>
                <a:gd name="T10" fmla="*/ 209 w 225"/>
                <a:gd name="T11" fmla="*/ 171 h 226"/>
                <a:gd name="T12" fmla="*/ 225 w 225"/>
                <a:gd name="T13" fmla="*/ 124 h 226"/>
                <a:gd name="T14" fmla="*/ 223 w 225"/>
                <a:gd name="T15" fmla="*/ 124 h 226"/>
                <a:gd name="T16" fmla="*/ 216 w 225"/>
                <a:gd name="T17" fmla="*/ 153 h 226"/>
                <a:gd name="T18" fmla="*/ 218 w 225"/>
                <a:gd name="T19" fmla="*/ 153 h 226"/>
                <a:gd name="T20" fmla="*/ 225 w 225"/>
                <a:gd name="T21" fmla="*/ 124 h 226"/>
                <a:gd name="T22" fmla="*/ 1 w 225"/>
                <a:gd name="T23" fmla="*/ 112 h 226"/>
                <a:gd name="T24" fmla="*/ 0 w 225"/>
                <a:gd name="T25" fmla="*/ 113 h 226"/>
                <a:gd name="T26" fmla="*/ 113 w 225"/>
                <a:gd name="T27" fmla="*/ 226 h 226"/>
                <a:gd name="T28" fmla="*/ 169 w 225"/>
                <a:gd name="T29" fmla="*/ 210 h 226"/>
                <a:gd name="T30" fmla="*/ 169 w 225"/>
                <a:gd name="T31" fmla="*/ 210 h 226"/>
                <a:gd name="T32" fmla="*/ 169 w 225"/>
                <a:gd name="T33" fmla="*/ 208 h 226"/>
                <a:gd name="T34" fmla="*/ 113 w 225"/>
                <a:gd name="T35" fmla="*/ 223 h 226"/>
                <a:gd name="T36" fmla="*/ 35 w 225"/>
                <a:gd name="T37" fmla="*/ 191 h 226"/>
                <a:gd name="T38" fmla="*/ 2 w 225"/>
                <a:gd name="T39" fmla="*/ 113 h 226"/>
                <a:gd name="T40" fmla="*/ 1 w 225"/>
                <a:gd name="T41" fmla="*/ 112 h 226"/>
                <a:gd name="T42" fmla="*/ 212 w 225"/>
                <a:gd name="T43" fmla="*/ 60 h 226"/>
                <a:gd name="T44" fmla="*/ 210 w 225"/>
                <a:gd name="T45" fmla="*/ 60 h 226"/>
                <a:gd name="T46" fmla="*/ 223 w 225"/>
                <a:gd name="T47" fmla="*/ 106 h 226"/>
                <a:gd name="T48" fmla="*/ 225 w 225"/>
                <a:gd name="T49" fmla="*/ 106 h 226"/>
                <a:gd name="T50" fmla="*/ 212 w 225"/>
                <a:gd name="T51" fmla="*/ 60 h 226"/>
                <a:gd name="T52" fmla="*/ 113 w 225"/>
                <a:gd name="T53" fmla="*/ 0 h 226"/>
                <a:gd name="T54" fmla="*/ 112 w 225"/>
                <a:gd name="T55" fmla="*/ 1 h 226"/>
                <a:gd name="T56" fmla="*/ 113 w 225"/>
                <a:gd name="T57" fmla="*/ 3 h 226"/>
                <a:gd name="T58" fmla="*/ 191 w 225"/>
                <a:gd name="T59" fmla="*/ 35 h 226"/>
                <a:gd name="T60" fmla="*/ 198 w 225"/>
                <a:gd name="T61" fmla="*/ 43 h 226"/>
                <a:gd name="T62" fmla="*/ 201 w 225"/>
                <a:gd name="T63" fmla="*/ 43 h 226"/>
                <a:gd name="T64" fmla="*/ 113 w 225"/>
                <a:gd name="T6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26">
                  <a:moveTo>
                    <a:pt x="209" y="171"/>
                  </a:moveTo>
                  <a:cubicBezTo>
                    <a:pt x="207" y="171"/>
                    <a:pt x="207" y="171"/>
                    <a:pt x="207" y="171"/>
                  </a:cubicBezTo>
                  <a:cubicBezTo>
                    <a:pt x="202" y="178"/>
                    <a:pt x="197" y="185"/>
                    <a:pt x="191" y="191"/>
                  </a:cubicBezTo>
                  <a:cubicBezTo>
                    <a:pt x="187" y="195"/>
                    <a:pt x="184" y="198"/>
                    <a:pt x="180" y="201"/>
                  </a:cubicBezTo>
                  <a:cubicBezTo>
                    <a:pt x="183" y="201"/>
                    <a:pt x="183" y="201"/>
                    <a:pt x="183" y="201"/>
                  </a:cubicBezTo>
                  <a:cubicBezTo>
                    <a:pt x="193" y="193"/>
                    <a:pt x="202" y="183"/>
                    <a:pt x="209" y="171"/>
                  </a:cubicBezTo>
                  <a:moveTo>
                    <a:pt x="225" y="124"/>
                  </a:moveTo>
                  <a:cubicBezTo>
                    <a:pt x="223" y="124"/>
                    <a:pt x="223" y="124"/>
                    <a:pt x="223" y="124"/>
                  </a:cubicBezTo>
                  <a:cubicBezTo>
                    <a:pt x="222" y="134"/>
                    <a:pt x="219" y="144"/>
                    <a:pt x="216" y="153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22" y="144"/>
                    <a:pt x="224" y="134"/>
                    <a:pt x="225" y="124"/>
                  </a:cubicBezTo>
                  <a:moveTo>
                    <a:pt x="1" y="112"/>
                  </a:moveTo>
                  <a:cubicBezTo>
                    <a:pt x="1" y="112"/>
                    <a:pt x="0" y="112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3" y="226"/>
                    <a:pt x="153" y="220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69" y="209"/>
                    <a:pt x="169" y="209"/>
                    <a:pt x="169" y="208"/>
                  </a:cubicBezTo>
                  <a:cubicBezTo>
                    <a:pt x="153" y="218"/>
                    <a:pt x="134" y="223"/>
                    <a:pt x="113" y="223"/>
                  </a:cubicBezTo>
                  <a:cubicBezTo>
                    <a:pt x="82" y="223"/>
                    <a:pt x="55" y="211"/>
                    <a:pt x="35" y="191"/>
                  </a:cubicBezTo>
                  <a:cubicBezTo>
                    <a:pt x="15" y="171"/>
                    <a:pt x="2" y="143"/>
                    <a:pt x="2" y="113"/>
                  </a:cubicBezTo>
                  <a:cubicBezTo>
                    <a:pt x="2" y="112"/>
                    <a:pt x="2" y="112"/>
                    <a:pt x="1" y="112"/>
                  </a:cubicBezTo>
                  <a:moveTo>
                    <a:pt x="212" y="60"/>
                  </a:moveTo>
                  <a:cubicBezTo>
                    <a:pt x="210" y="60"/>
                    <a:pt x="210" y="60"/>
                    <a:pt x="210" y="60"/>
                  </a:cubicBezTo>
                  <a:cubicBezTo>
                    <a:pt x="217" y="74"/>
                    <a:pt x="222" y="89"/>
                    <a:pt x="223" y="106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4" y="89"/>
                    <a:pt x="220" y="74"/>
                    <a:pt x="212" y="60"/>
                  </a:cubicBezTo>
                  <a:moveTo>
                    <a:pt x="113" y="0"/>
                  </a:moveTo>
                  <a:cubicBezTo>
                    <a:pt x="112" y="0"/>
                    <a:pt x="112" y="1"/>
                    <a:pt x="112" y="1"/>
                  </a:cubicBezTo>
                  <a:cubicBezTo>
                    <a:pt x="112" y="2"/>
                    <a:pt x="112" y="3"/>
                    <a:pt x="113" y="3"/>
                  </a:cubicBezTo>
                  <a:cubicBezTo>
                    <a:pt x="143" y="3"/>
                    <a:pt x="171" y="15"/>
                    <a:pt x="191" y="35"/>
                  </a:cubicBezTo>
                  <a:cubicBezTo>
                    <a:pt x="193" y="37"/>
                    <a:pt x="196" y="40"/>
                    <a:pt x="198" y="43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80" y="17"/>
                    <a:pt x="148" y="0"/>
                    <a:pt x="113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ṧḻîḑê"/>
            <p:cNvSpPr/>
            <p:nvPr/>
          </p:nvSpPr>
          <p:spPr bwMode="auto">
            <a:xfrm>
              <a:off x="5189538" y="2479675"/>
              <a:ext cx="46038" cy="55563"/>
            </a:xfrm>
            <a:custGeom>
              <a:avLst/>
              <a:gdLst>
                <a:gd name="T0" fmla="*/ 3 w 14"/>
                <a:gd name="T1" fmla="*/ 0 h 17"/>
                <a:gd name="T2" fmla="*/ 0 w 14"/>
                <a:gd name="T3" fmla="*/ 0 h 17"/>
                <a:gd name="T4" fmla="*/ 12 w 14"/>
                <a:gd name="T5" fmla="*/ 17 h 17"/>
                <a:gd name="T6" fmla="*/ 14 w 14"/>
                <a:gd name="T7" fmla="*/ 17 h 17"/>
                <a:gd name="T8" fmla="*/ 3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9" y="11"/>
                    <a:pt x="12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1" y="11"/>
                    <a:pt x="7" y="5"/>
                    <a:pt x="3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šľïďê"/>
            <p:cNvSpPr/>
            <p:nvPr/>
          </p:nvSpPr>
          <p:spPr bwMode="auto">
            <a:xfrm>
              <a:off x="5272088" y="2687637"/>
              <a:ext cx="6350" cy="58738"/>
            </a:xfrm>
            <a:custGeom>
              <a:avLst/>
              <a:gdLst>
                <a:gd name="T0" fmla="*/ 2 w 2"/>
                <a:gd name="T1" fmla="*/ 0 h 18"/>
                <a:gd name="T2" fmla="*/ 0 w 2"/>
                <a:gd name="T3" fmla="*/ 0 h 18"/>
                <a:gd name="T4" fmla="*/ 0 w 2"/>
                <a:gd name="T5" fmla="*/ 7 h 18"/>
                <a:gd name="T6" fmla="*/ 0 w 2"/>
                <a:gd name="T7" fmla="*/ 18 h 18"/>
                <a:gd name="T8" fmla="*/ 2 w 2"/>
                <a:gd name="T9" fmla="*/ 18 h 18"/>
                <a:gd name="T10" fmla="*/ 2 w 2"/>
                <a:gd name="T11" fmla="*/ 7 h 18"/>
                <a:gd name="T12" fmla="*/ 2 w 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8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1"/>
                    <a:pt x="0" y="14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4"/>
                    <a:pt x="2" y="11"/>
                    <a:pt x="2" y="7"/>
                  </a:cubicBezTo>
                  <a:cubicBezTo>
                    <a:pt x="2" y="5"/>
                    <a:pt x="2" y="2"/>
                    <a:pt x="2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îṩḷîďe"/>
            <p:cNvSpPr/>
            <p:nvPr/>
          </p:nvSpPr>
          <p:spPr bwMode="auto">
            <a:xfrm>
              <a:off x="5219701" y="2843212"/>
              <a:ext cx="36513" cy="58738"/>
            </a:xfrm>
            <a:custGeom>
              <a:avLst/>
              <a:gdLst>
                <a:gd name="T0" fmla="*/ 11 w 11"/>
                <a:gd name="T1" fmla="*/ 0 h 18"/>
                <a:gd name="T2" fmla="*/ 9 w 11"/>
                <a:gd name="T3" fmla="*/ 0 h 18"/>
                <a:gd name="T4" fmla="*/ 0 w 11"/>
                <a:gd name="T5" fmla="*/ 18 h 18"/>
                <a:gd name="T6" fmla="*/ 2 w 11"/>
                <a:gd name="T7" fmla="*/ 18 h 18"/>
                <a:gd name="T8" fmla="*/ 11 w 1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7"/>
                    <a:pt x="3" y="13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6" y="13"/>
                    <a:pt x="9" y="7"/>
                    <a:pt x="11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ṩḻïḋé"/>
            <p:cNvSpPr/>
            <p:nvPr/>
          </p:nvSpPr>
          <p:spPr bwMode="auto">
            <a:xfrm>
              <a:off x="5094288" y="3000375"/>
              <a:ext cx="46038" cy="30163"/>
            </a:xfrm>
            <a:custGeom>
              <a:avLst/>
              <a:gdLst>
                <a:gd name="T0" fmla="*/ 14 w 14"/>
                <a:gd name="T1" fmla="*/ 0 h 9"/>
                <a:gd name="T2" fmla="*/ 11 w 14"/>
                <a:gd name="T3" fmla="*/ 0 h 9"/>
                <a:gd name="T4" fmla="*/ 0 w 14"/>
                <a:gd name="T5" fmla="*/ 7 h 9"/>
                <a:gd name="T6" fmla="*/ 0 w 14"/>
                <a:gd name="T7" fmla="*/ 9 h 9"/>
                <a:gd name="T8" fmla="*/ 0 w 14"/>
                <a:gd name="T9" fmla="*/ 9 h 9"/>
                <a:gd name="T10" fmla="*/ 14 w 1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5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7"/>
                    <a:pt x="10" y="4"/>
                    <a:pt x="14" y="0"/>
                  </a:cubicBezTo>
                </a:path>
              </a:pathLst>
            </a:custGeom>
            <a:solidFill>
              <a:srgbClr val="F5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ṣḻíḍé"/>
            <p:cNvSpPr/>
            <p:nvPr/>
          </p:nvSpPr>
          <p:spPr bwMode="auto">
            <a:xfrm>
              <a:off x="4559301" y="2360612"/>
              <a:ext cx="700088" cy="700088"/>
            </a:xfrm>
            <a:custGeom>
              <a:avLst/>
              <a:gdLst>
                <a:gd name="T0" fmla="*/ 212 w 212"/>
                <a:gd name="T1" fmla="*/ 117 h 212"/>
                <a:gd name="T2" fmla="*/ 203 w 212"/>
                <a:gd name="T3" fmla="*/ 117 h 212"/>
                <a:gd name="T4" fmla="*/ 195 w 212"/>
                <a:gd name="T5" fmla="*/ 146 h 212"/>
                <a:gd name="T6" fmla="*/ 204 w 212"/>
                <a:gd name="T7" fmla="*/ 146 h 212"/>
                <a:gd name="T8" fmla="*/ 212 w 212"/>
                <a:gd name="T9" fmla="*/ 117 h 212"/>
                <a:gd name="T10" fmla="*/ 198 w 212"/>
                <a:gd name="T11" fmla="*/ 53 h 212"/>
                <a:gd name="T12" fmla="*/ 188 w 212"/>
                <a:gd name="T13" fmla="*/ 53 h 212"/>
                <a:gd name="T14" fmla="*/ 203 w 212"/>
                <a:gd name="T15" fmla="*/ 99 h 212"/>
                <a:gd name="T16" fmla="*/ 212 w 212"/>
                <a:gd name="T17" fmla="*/ 99 h 212"/>
                <a:gd name="T18" fmla="*/ 198 w 212"/>
                <a:gd name="T19" fmla="*/ 53 h 212"/>
                <a:gd name="T20" fmla="*/ 106 w 212"/>
                <a:gd name="T21" fmla="*/ 0 h 212"/>
                <a:gd name="T22" fmla="*/ 0 w 212"/>
                <a:gd name="T23" fmla="*/ 106 h 212"/>
                <a:gd name="T24" fmla="*/ 106 w 212"/>
                <a:gd name="T25" fmla="*/ 212 h 212"/>
                <a:gd name="T26" fmla="*/ 195 w 212"/>
                <a:gd name="T27" fmla="*/ 164 h 212"/>
                <a:gd name="T28" fmla="*/ 184 w 212"/>
                <a:gd name="T29" fmla="*/ 164 h 212"/>
                <a:gd name="T30" fmla="*/ 106 w 212"/>
                <a:gd name="T31" fmla="*/ 204 h 212"/>
                <a:gd name="T32" fmla="*/ 8 w 212"/>
                <a:gd name="T33" fmla="*/ 106 h 212"/>
                <a:gd name="T34" fmla="*/ 106 w 212"/>
                <a:gd name="T35" fmla="*/ 8 h 212"/>
                <a:gd name="T36" fmla="*/ 174 w 212"/>
                <a:gd name="T37" fmla="*/ 36 h 212"/>
                <a:gd name="T38" fmla="*/ 185 w 212"/>
                <a:gd name="T39" fmla="*/ 36 h 212"/>
                <a:gd name="T40" fmla="*/ 106 w 212"/>
                <a:gd name="T41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12">
                  <a:moveTo>
                    <a:pt x="212" y="117"/>
                  </a:moveTo>
                  <a:cubicBezTo>
                    <a:pt x="203" y="117"/>
                    <a:pt x="203" y="117"/>
                    <a:pt x="203" y="117"/>
                  </a:cubicBezTo>
                  <a:cubicBezTo>
                    <a:pt x="202" y="127"/>
                    <a:pt x="199" y="137"/>
                    <a:pt x="195" y="146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8" y="137"/>
                    <a:pt x="211" y="127"/>
                    <a:pt x="212" y="117"/>
                  </a:cubicBezTo>
                  <a:moveTo>
                    <a:pt x="198" y="53"/>
                  </a:moveTo>
                  <a:cubicBezTo>
                    <a:pt x="188" y="53"/>
                    <a:pt x="188" y="53"/>
                    <a:pt x="188" y="53"/>
                  </a:cubicBezTo>
                  <a:cubicBezTo>
                    <a:pt x="197" y="67"/>
                    <a:pt x="202" y="82"/>
                    <a:pt x="20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82"/>
                    <a:pt x="206" y="67"/>
                    <a:pt x="198" y="53"/>
                  </a:cubicBezTo>
                  <a:moveTo>
                    <a:pt x="106" y="0"/>
                  </a:moveTo>
                  <a:cubicBezTo>
                    <a:pt x="47" y="0"/>
                    <a:pt x="0" y="47"/>
                    <a:pt x="0" y="106"/>
                  </a:cubicBezTo>
                  <a:cubicBezTo>
                    <a:pt x="0" y="165"/>
                    <a:pt x="47" y="212"/>
                    <a:pt x="106" y="212"/>
                  </a:cubicBezTo>
                  <a:cubicBezTo>
                    <a:pt x="143" y="212"/>
                    <a:pt x="176" y="193"/>
                    <a:pt x="195" y="164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67" y="188"/>
                    <a:pt x="138" y="204"/>
                    <a:pt x="106" y="204"/>
                  </a:cubicBezTo>
                  <a:cubicBezTo>
                    <a:pt x="52" y="204"/>
                    <a:pt x="8" y="160"/>
                    <a:pt x="8" y="106"/>
                  </a:cubicBezTo>
                  <a:cubicBezTo>
                    <a:pt x="8" y="52"/>
                    <a:pt x="52" y="8"/>
                    <a:pt x="106" y="8"/>
                  </a:cubicBezTo>
                  <a:cubicBezTo>
                    <a:pt x="132" y="8"/>
                    <a:pt x="156" y="19"/>
                    <a:pt x="174" y="36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66" y="14"/>
                    <a:pt x="138" y="0"/>
                    <a:pt x="106" y="0"/>
                  </a:cubicBezTo>
                </a:path>
              </a:pathLst>
            </a:custGeom>
            <a:solidFill>
              <a:srgbClr val="C4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sľíďé"/>
            <p:cNvSpPr/>
            <p:nvPr/>
          </p:nvSpPr>
          <p:spPr bwMode="auto">
            <a:xfrm>
              <a:off x="5133976" y="2479675"/>
              <a:ext cx="79375" cy="55563"/>
            </a:xfrm>
            <a:custGeom>
              <a:avLst/>
              <a:gdLst>
                <a:gd name="T0" fmla="*/ 11 w 24"/>
                <a:gd name="T1" fmla="*/ 0 h 17"/>
                <a:gd name="T2" fmla="*/ 0 w 24"/>
                <a:gd name="T3" fmla="*/ 0 h 17"/>
                <a:gd name="T4" fmla="*/ 14 w 24"/>
                <a:gd name="T5" fmla="*/ 17 h 17"/>
                <a:gd name="T6" fmla="*/ 24 w 24"/>
                <a:gd name="T7" fmla="*/ 17 h 17"/>
                <a:gd name="T8" fmla="*/ 11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10" y="11"/>
                    <a:pt x="1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1"/>
                    <a:pt x="16" y="5"/>
                    <a:pt x="11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ṥ1íḑè"/>
            <p:cNvSpPr/>
            <p:nvPr/>
          </p:nvSpPr>
          <p:spPr bwMode="auto">
            <a:xfrm>
              <a:off x="5229226" y="2687637"/>
              <a:ext cx="30163" cy="58738"/>
            </a:xfrm>
            <a:custGeom>
              <a:avLst/>
              <a:gdLst>
                <a:gd name="T0" fmla="*/ 9 w 9"/>
                <a:gd name="T1" fmla="*/ 7 h 18"/>
                <a:gd name="T2" fmla="*/ 1 w 9"/>
                <a:gd name="T3" fmla="*/ 7 h 18"/>
                <a:gd name="T4" fmla="*/ 1 w 9"/>
                <a:gd name="T5" fmla="*/ 7 h 18"/>
                <a:gd name="T6" fmla="*/ 0 w 9"/>
                <a:gd name="T7" fmla="*/ 18 h 18"/>
                <a:gd name="T8" fmla="*/ 9 w 9"/>
                <a:gd name="T9" fmla="*/ 18 h 18"/>
                <a:gd name="T10" fmla="*/ 9 w 9"/>
                <a:gd name="T11" fmla="*/ 7 h 18"/>
                <a:gd name="T12" fmla="*/ 9 w 9"/>
                <a:gd name="T13" fmla="*/ 0 h 18"/>
                <a:gd name="T14" fmla="*/ 0 w 9"/>
                <a:gd name="T15" fmla="*/ 0 h 18"/>
                <a:gd name="T16" fmla="*/ 1 w 9"/>
                <a:gd name="T17" fmla="*/ 7 h 18"/>
                <a:gd name="T18" fmla="*/ 1 w 9"/>
                <a:gd name="T19" fmla="*/ 7 h 18"/>
                <a:gd name="T20" fmla="*/ 9 w 9"/>
                <a:gd name="T21" fmla="*/ 7 h 18"/>
                <a:gd name="T22" fmla="*/ 9 w 9"/>
                <a:gd name="T23" fmla="*/ 7 h 18"/>
                <a:gd name="T24" fmla="*/ 9 w 9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8">
                  <a:moveTo>
                    <a:pt x="9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1"/>
                    <a:pt x="0" y="14"/>
                    <a:pt x="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4"/>
                    <a:pt x="9" y="11"/>
                    <a:pt x="9" y="7"/>
                  </a:cubicBezTo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5"/>
                    <a:pt x="9" y="2"/>
                    <a:pt x="9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şḷiḓê"/>
            <p:cNvSpPr/>
            <p:nvPr/>
          </p:nvSpPr>
          <p:spPr bwMode="auto">
            <a:xfrm>
              <a:off x="5167313" y="2843212"/>
              <a:ext cx="65088" cy="58738"/>
            </a:xfrm>
            <a:custGeom>
              <a:avLst/>
              <a:gdLst>
                <a:gd name="T0" fmla="*/ 20 w 20"/>
                <a:gd name="T1" fmla="*/ 0 h 18"/>
                <a:gd name="T2" fmla="*/ 11 w 20"/>
                <a:gd name="T3" fmla="*/ 0 h 18"/>
                <a:gd name="T4" fmla="*/ 0 w 20"/>
                <a:gd name="T5" fmla="*/ 18 h 18"/>
                <a:gd name="T6" fmla="*/ 11 w 20"/>
                <a:gd name="T7" fmla="*/ 18 h 18"/>
                <a:gd name="T8" fmla="*/ 2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8" y="7"/>
                    <a:pt x="4" y="13"/>
                    <a:pt x="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3"/>
                    <a:pt x="18" y="7"/>
                    <a:pt x="20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śľiḍé"/>
            <p:cNvSpPr/>
            <p:nvPr/>
          </p:nvSpPr>
          <p:spPr bwMode="auto">
            <a:xfrm>
              <a:off x="4586288" y="2387600"/>
              <a:ext cx="646113" cy="646113"/>
            </a:xfrm>
            <a:custGeom>
              <a:avLst/>
              <a:gdLst>
                <a:gd name="T0" fmla="*/ 98 w 196"/>
                <a:gd name="T1" fmla="*/ 0 h 196"/>
                <a:gd name="T2" fmla="*/ 0 w 196"/>
                <a:gd name="T3" fmla="*/ 98 h 196"/>
                <a:gd name="T4" fmla="*/ 98 w 196"/>
                <a:gd name="T5" fmla="*/ 196 h 196"/>
                <a:gd name="T6" fmla="*/ 176 w 196"/>
                <a:gd name="T7" fmla="*/ 156 h 196"/>
                <a:gd name="T8" fmla="*/ 187 w 196"/>
                <a:gd name="T9" fmla="*/ 138 h 196"/>
                <a:gd name="T10" fmla="*/ 195 w 196"/>
                <a:gd name="T11" fmla="*/ 109 h 196"/>
                <a:gd name="T12" fmla="*/ 196 w 196"/>
                <a:gd name="T13" fmla="*/ 98 h 196"/>
                <a:gd name="T14" fmla="*/ 196 w 196"/>
                <a:gd name="T15" fmla="*/ 98 h 196"/>
                <a:gd name="T16" fmla="*/ 187 w 196"/>
                <a:gd name="T17" fmla="*/ 98 h 196"/>
                <a:gd name="T18" fmla="*/ 161 w 196"/>
                <a:gd name="T19" fmla="*/ 161 h 196"/>
                <a:gd name="T20" fmla="*/ 98 w 196"/>
                <a:gd name="T21" fmla="*/ 187 h 196"/>
                <a:gd name="T22" fmla="*/ 35 w 196"/>
                <a:gd name="T23" fmla="*/ 161 h 196"/>
                <a:gd name="T24" fmla="*/ 9 w 196"/>
                <a:gd name="T25" fmla="*/ 98 h 196"/>
                <a:gd name="T26" fmla="*/ 35 w 196"/>
                <a:gd name="T27" fmla="*/ 35 h 196"/>
                <a:gd name="T28" fmla="*/ 98 w 196"/>
                <a:gd name="T29" fmla="*/ 9 h 196"/>
                <a:gd name="T30" fmla="*/ 161 w 196"/>
                <a:gd name="T31" fmla="*/ 35 h 196"/>
                <a:gd name="T32" fmla="*/ 187 w 196"/>
                <a:gd name="T33" fmla="*/ 98 h 196"/>
                <a:gd name="T34" fmla="*/ 196 w 196"/>
                <a:gd name="T35" fmla="*/ 98 h 196"/>
                <a:gd name="T36" fmla="*/ 195 w 196"/>
                <a:gd name="T37" fmla="*/ 91 h 196"/>
                <a:gd name="T38" fmla="*/ 180 w 196"/>
                <a:gd name="T39" fmla="*/ 45 h 196"/>
                <a:gd name="T40" fmla="*/ 166 w 196"/>
                <a:gd name="T41" fmla="*/ 28 h 196"/>
                <a:gd name="T42" fmla="*/ 98 w 196"/>
                <a:gd name="T4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196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30" y="196"/>
                    <a:pt x="159" y="180"/>
                    <a:pt x="176" y="156"/>
                  </a:cubicBezTo>
                  <a:cubicBezTo>
                    <a:pt x="180" y="151"/>
                    <a:pt x="184" y="145"/>
                    <a:pt x="187" y="138"/>
                  </a:cubicBezTo>
                  <a:cubicBezTo>
                    <a:pt x="191" y="129"/>
                    <a:pt x="194" y="119"/>
                    <a:pt x="195" y="109"/>
                  </a:cubicBezTo>
                  <a:cubicBezTo>
                    <a:pt x="195" y="105"/>
                    <a:pt x="196" y="102"/>
                    <a:pt x="196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123"/>
                    <a:pt x="177" y="145"/>
                    <a:pt x="161" y="161"/>
                  </a:cubicBezTo>
                  <a:cubicBezTo>
                    <a:pt x="145" y="177"/>
                    <a:pt x="123" y="187"/>
                    <a:pt x="98" y="187"/>
                  </a:cubicBezTo>
                  <a:cubicBezTo>
                    <a:pt x="73" y="187"/>
                    <a:pt x="51" y="177"/>
                    <a:pt x="35" y="161"/>
                  </a:cubicBezTo>
                  <a:cubicBezTo>
                    <a:pt x="19" y="145"/>
                    <a:pt x="9" y="123"/>
                    <a:pt x="9" y="98"/>
                  </a:cubicBezTo>
                  <a:cubicBezTo>
                    <a:pt x="9" y="73"/>
                    <a:pt x="19" y="51"/>
                    <a:pt x="35" y="35"/>
                  </a:cubicBezTo>
                  <a:cubicBezTo>
                    <a:pt x="51" y="19"/>
                    <a:pt x="73" y="9"/>
                    <a:pt x="98" y="9"/>
                  </a:cubicBezTo>
                  <a:cubicBezTo>
                    <a:pt x="123" y="9"/>
                    <a:pt x="145" y="19"/>
                    <a:pt x="161" y="35"/>
                  </a:cubicBezTo>
                  <a:cubicBezTo>
                    <a:pt x="177" y="51"/>
                    <a:pt x="187" y="73"/>
                    <a:pt x="187" y="98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6" y="96"/>
                    <a:pt x="196" y="93"/>
                    <a:pt x="195" y="91"/>
                  </a:cubicBezTo>
                  <a:cubicBezTo>
                    <a:pt x="194" y="74"/>
                    <a:pt x="189" y="59"/>
                    <a:pt x="180" y="45"/>
                  </a:cubicBezTo>
                  <a:cubicBezTo>
                    <a:pt x="176" y="39"/>
                    <a:pt x="171" y="33"/>
                    <a:pt x="166" y="28"/>
                  </a:cubicBezTo>
                  <a:cubicBezTo>
                    <a:pt x="148" y="11"/>
                    <a:pt x="124" y="0"/>
                    <a:pt x="98" y="0"/>
                  </a:cubicBezTo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îşļiḓê"/>
            <p:cNvSpPr/>
            <p:nvPr/>
          </p:nvSpPr>
          <p:spPr bwMode="auto">
            <a:xfrm>
              <a:off x="4619626" y="2632075"/>
              <a:ext cx="98425" cy="160338"/>
            </a:xfrm>
            <a:custGeom>
              <a:avLst/>
              <a:gdLst>
                <a:gd name="T0" fmla="*/ 30 w 30"/>
                <a:gd name="T1" fmla="*/ 32 h 49"/>
                <a:gd name="T2" fmla="*/ 15 w 30"/>
                <a:gd name="T3" fmla="*/ 49 h 49"/>
                <a:gd name="T4" fmla="*/ 0 w 30"/>
                <a:gd name="T5" fmla="*/ 38 h 49"/>
                <a:gd name="T6" fmla="*/ 10 w 30"/>
                <a:gd name="T7" fmla="*/ 36 h 49"/>
                <a:gd name="T8" fmla="*/ 15 w 30"/>
                <a:gd name="T9" fmla="*/ 40 h 49"/>
                <a:gd name="T10" fmla="*/ 20 w 30"/>
                <a:gd name="T11" fmla="*/ 31 h 49"/>
                <a:gd name="T12" fmla="*/ 20 w 30"/>
                <a:gd name="T13" fmla="*/ 0 h 49"/>
                <a:gd name="T14" fmla="*/ 30 w 30"/>
                <a:gd name="T15" fmla="*/ 0 h 49"/>
                <a:gd name="T16" fmla="*/ 30 w 30"/>
                <a:gd name="T17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9">
                  <a:moveTo>
                    <a:pt x="30" y="32"/>
                  </a:moveTo>
                  <a:cubicBezTo>
                    <a:pt x="30" y="41"/>
                    <a:pt x="28" y="49"/>
                    <a:pt x="15" y="49"/>
                  </a:cubicBezTo>
                  <a:cubicBezTo>
                    <a:pt x="7" y="49"/>
                    <a:pt x="2" y="45"/>
                    <a:pt x="0" y="38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2" y="40"/>
                    <a:pt x="15" y="40"/>
                  </a:cubicBezTo>
                  <a:cubicBezTo>
                    <a:pt x="20" y="40"/>
                    <a:pt x="20" y="34"/>
                    <a:pt x="20" y="3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32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šľïďê"/>
            <p:cNvSpPr/>
            <p:nvPr/>
          </p:nvSpPr>
          <p:spPr bwMode="auto">
            <a:xfrm>
              <a:off x="4730751" y="2632075"/>
              <a:ext cx="165100" cy="157163"/>
            </a:xfrm>
            <a:custGeom>
              <a:avLst/>
              <a:gdLst>
                <a:gd name="T0" fmla="*/ 44 w 104"/>
                <a:gd name="T1" fmla="*/ 0 h 99"/>
                <a:gd name="T2" fmla="*/ 61 w 104"/>
                <a:gd name="T3" fmla="*/ 0 h 99"/>
                <a:gd name="T4" fmla="*/ 104 w 104"/>
                <a:gd name="T5" fmla="*/ 99 h 99"/>
                <a:gd name="T6" fmla="*/ 79 w 104"/>
                <a:gd name="T7" fmla="*/ 99 h 99"/>
                <a:gd name="T8" fmla="*/ 71 w 104"/>
                <a:gd name="T9" fmla="*/ 79 h 99"/>
                <a:gd name="T10" fmla="*/ 34 w 104"/>
                <a:gd name="T11" fmla="*/ 79 h 99"/>
                <a:gd name="T12" fmla="*/ 25 w 104"/>
                <a:gd name="T13" fmla="*/ 99 h 99"/>
                <a:gd name="T14" fmla="*/ 0 w 104"/>
                <a:gd name="T15" fmla="*/ 99 h 99"/>
                <a:gd name="T16" fmla="*/ 44 w 104"/>
                <a:gd name="T17" fmla="*/ 0 h 99"/>
                <a:gd name="T18" fmla="*/ 52 w 104"/>
                <a:gd name="T19" fmla="*/ 29 h 99"/>
                <a:gd name="T20" fmla="*/ 40 w 104"/>
                <a:gd name="T21" fmla="*/ 60 h 99"/>
                <a:gd name="T22" fmla="*/ 63 w 104"/>
                <a:gd name="T23" fmla="*/ 60 h 99"/>
                <a:gd name="T24" fmla="*/ 52 w 104"/>
                <a:gd name="T25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99">
                  <a:moveTo>
                    <a:pt x="44" y="0"/>
                  </a:moveTo>
                  <a:lnTo>
                    <a:pt x="61" y="0"/>
                  </a:lnTo>
                  <a:lnTo>
                    <a:pt x="104" y="99"/>
                  </a:lnTo>
                  <a:lnTo>
                    <a:pt x="79" y="99"/>
                  </a:lnTo>
                  <a:lnTo>
                    <a:pt x="71" y="79"/>
                  </a:lnTo>
                  <a:lnTo>
                    <a:pt x="34" y="79"/>
                  </a:lnTo>
                  <a:lnTo>
                    <a:pt x="25" y="99"/>
                  </a:lnTo>
                  <a:lnTo>
                    <a:pt x="0" y="99"/>
                  </a:lnTo>
                  <a:lnTo>
                    <a:pt x="44" y="0"/>
                  </a:lnTo>
                  <a:close/>
                  <a:moveTo>
                    <a:pt x="52" y="29"/>
                  </a:moveTo>
                  <a:lnTo>
                    <a:pt x="40" y="60"/>
                  </a:lnTo>
                  <a:lnTo>
                    <a:pt x="63" y="60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$ľiḑè"/>
            <p:cNvSpPr/>
            <p:nvPr/>
          </p:nvSpPr>
          <p:spPr bwMode="auto">
            <a:xfrm>
              <a:off x="4883151" y="2632075"/>
              <a:ext cx="152400" cy="157163"/>
            </a:xfrm>
            <a:custGeom>
              <a:avLst/>
              <a:gdLst>
                <a:gd name="T0" fmla="*/ 0 w 96"/>
                <a:gd name="T1" fmla="*/ 0 h 99"/>
                <a:gd name="T2" fmla="*/ 25 w 96"/>
                <a:gd name="T3" fmla="*/ 0 h 99"/>
                <a:gd name="T4" fmla="*/ 48 w 96"/>
                <a:gd name="T5" fmla="*/ 64 h 99"/>
                <a:gd name="T6" fmla="*/ 48 w 96"/>
                <a:gd name="T7" fmla="*/ 64 h 99"/>
                <a:gd name="T8" fmla="*/ 73 w 96"/>
                <a:gd name="T9" fmla="*/ 0 h 99"/>
                <a:gd name="T10" fmla="*/ 96 w 96"/>
                <a:gd name="T11" fmla="*/ 0 h 99"/>
                <a:gd name="T12" fmla="*/ 56 w 96"/>
                <a:gd name="T13" fmla="*/ 99 h 99"/>
                <a:gd name="T14" fmla="*/ 39 w 96"/>
                <a:gd name="T15" fmla="*/ 99 h 99"/>
                <a:gd name="T16" fmla="*/ 0 w 96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9">
                  <a:moveTo>
                    <a:pt x="0" y="0"/>
                  </a:moveTo>
                  <a:lnTo>
                    <a:pt x="25" y="0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73" y="0"/>
                  </a:lnTo>
                  <a:lnTo>
                    <a:pt x="96" y="0"/>
                  </a:lnTo>
                  <a:lnTo>
                    <a:pt x="56" y="99"/>
                  </a:lnTo>
                  <a:lnTo>
                    <a:pt x="39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iṡḻîdè"/>
            <p:cNvSpPr/>
            <p:nvPr/>
          </p:nvSpPr>
          <p:spPr bwMode="auto">
            <a:xfrm>
              <a:off x="5021263" y="2632075"/>
              <a:ext cx="165100" cy="157163"/>
            </a:xfrm>
            <a:custGeom>
              <a:avLst/>
              <a:gdLst>
                <a:gd name="T0" fmla="*/ 44 w 104"/>
                <a:gd name="T1" fmla="*/ 0 h 99"/>
                <a:gd name="T2" fmla="*/ 61 w 104"/>
                <a:gd name="T3" fmla="*/ 0 h 99"/>
                <a:gd name="T4" fmla="*/ 104 w 104"/>
                <a:gd name="T5" fmla="*/ 99 h 99"/>
                <a:gd name="T6" fmla="*/ 79 w 104"/>
                <a:gd name="T7" fmla="*/ 99 h 99"/>
                <a:gd name="T8" fmla="*/ 71 w 104"/>
                <a:gd name="T9" fmla="*/ 79 h 99"/>
                <a:gd name="T10" fmla="*/ 34 w 104"/>
                <a:gd name="T11" fmla="*/ 79 h 99"/>
                <a:gd name="T12" fmla="*/ 25 w 104"/>
                <a:gd name="T13" fmla="*/ 99 h 99"/>
                <a:gd name="T14" fmla="*/ 0 w 104"/>
                <a:gd name="T15" fmla="*/ 99 h 99"/>
                <a:gd name="T16" fmla="*/ 44 w 104"/>
                <a:gd name="T17" fmla="*/ 0 h 99"/>
                <a:gd name="T18" fmla="*/ 52 w 104"/>
                <a:gd name="T19" fmla="*/ 29 h 99"/>
                <a:gd name="T20" fmla="*/ 40 w 104"/>
                <a:gd name="T21" fmla="*/ 60 h 99"/>
                <a:gd name="T22" fmla="*/ 65 w 104"/>
                <a:gd name="T23" fmla="*/ 60 h 99"/>
                <a:gd name="T24" fmla="*/ 52 w 104"/>
                <a:gd name="T25" fmla="*/ 2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99">
                  <a:moveTo>
                    <a:pt x="44" y="0"/>
                  </a:moveTo>
                  <a:lnTo>
                    <a:pt x="61" y="0"/>
                  </a:lnTo>
                  <a:lnTo>
                    <a:pt x="104" y="99"/>
                  </a:lnTo>
                  <a:lnTo>
                    <a:pt x="79" y="99"/>
                  </a:lnTo>
                  <a:lnTo>
                    <a:pt x="71" y="79"/>
                  </a:lnTo>
                  <a:lnTo>
                    <a:pt x="34" y="79"/>
                  </a:lnTo>
                  <a:lnTo>
                    <a:pt x="25" y="99"/>
                  </a:lnTo>
                  <a:lnTo>
                    <a:pt x="0" y="99"/>
                  </a:lnTo>
                  <a:lnTo>
                    <a:pt x="44" y="0"/>
                  </a:lnTo>
                  <a:close/>
                  <a:moveTo>
                    <a:pt x="52" y="29"/>
                  </a:moveTo>
                  <a:lnTo>
                    <a:pt x="40" y="60"/>
                  </a:lnTo>
                  <a:lnTo>
                    <a:pt x="65" y="60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626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ïšḻide"/>
            <p:cNvSpPr/>
            <p:nvPr/>
          </p:nvSpPr>
          <p:spPr bwMode="auto">
            <a:xfrm>
              <a:off x="5754688" y="3863975"/>
              <a:ext cx="455613" cy="320675"/>
            </a:xfrm>
            <a:custGeom>
              <a:avLst/>
              <a:gdLst>
                <a:gd name="T0" fmla="*/ 121 w 138"/>
                <a:gd name="T1" fmla="*/ 52 h 97"/>
                <a:gd name="T2" fmla="*/ 107 w 138"/>
                <a:gd name="T3" fmla="*/ 31 h 97"/>
                <a:gd name="T4" fmla="*/ 107 w 138"/>
                <a:gd name="T5" fmla="*/ 0 h 97"/>
                <a:gd name="T6" fmla="*/ 107 w 138"/>
                <a:gd name="T7" fmla="*/ 0 h 97"/>
                <a:gd name="T8" fmla="*/ 47 w 138"/>
                <a:gd name="T9" fmla="*/ 0 h 97"/>
                <a:gd name="T10" fmla="*/ 30 w 138"/>
                <a:gd name="T11" fmla="*/ 0 h 97"/>
                <a:gd name="T12" fmla="*/ 30 w 138"/>
                <a:gd name="T13" fmla="*/ 31 h 97"/>
                <a:gd name="T14" fmla="*/ 16 w 138"/>
                <a:gd name="T15" fmla="*/ 52 h 97"/>
                <a:gd name="T16" fmla="*/ 0 w 138"/>
                <a:gd name="T17" fmla="*/ 60 h 97"/>
                <a:gd name="T18" fmla="*/ 53 w 138"/>
                <a:gd name="T19" fmla="*/ 97 h 97"/>
                <a:gd name="T20" fmla="*/ 85 w 138"/>
                <a:gd name="T21" fmla="*/ 97 h 97"/>
                <a:gd name="T22" fmla="*/ 138 w 138"/>
                <a:gd name="T23" fmla="*/ 60 h 97"/>
                <a:gd name="T24" fmla="*/ 121 w 138"/>
                <a:gd name="T25" fmla="*/ 5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97">
                  <a:moveTo>
                    <a:pt x="121" y="52"/>
                  </a:moveTo>
                  <a:cubicBezTo>
                    <a:pt x="113" y="48"/>
                    <a:pt x="107" y="40"/>
                    <a:pt x="107" y="3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40"/>
                    <a:pt x="25" y="48"/>
                    <a:pt x="16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138" y="60"/>
                    <a:pt x="138" y="60"/>
                    <a:pt x="138" y="60"/>
                  </a:cubicBezTo>
                  <a:lnTo>
                    <a:pt x="121" y="52"/>
                  </a:ln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íṥļîďê"/>
            <p:cNvSpPr/>
            <p:nvPr/>
          </p:nvSpPr>
          <p:spPr bwMode="auto">
            <a:xfrm>
              <a:off x="5853113" y="3863975"/>
              <a:ext cx="257175" cy="128588"/>
            </a:xfrm>
            <a:custGeom>
              <a:avLst/>
              <a:gdLst>
                <a:gd name="T0" fmla="*/ 77 w 78"/>
                <a:gd name="T1" fmla="*/ 0 h 39"/>
                <a:gd name="T2" fmla="*/ 17 w 78"/>
                <a:gd name="T3" fmla="*/ 0 h 39"/>
                <a:gd name="T4" fmla="*/ 0 w 78"/>
                <a:gd name="T5" fmla="*/ 0 h 39"/>
                <a:gd name="T6" fmla="*/ 0 w 78"/>
                <a:gd name="T7" fmla="*/ 31 h 39"/>
                <a:gd name="T8" fmla="*/ 0 w 78"/>
                <a:gd name="T9" fmla="*/ 33 h 39"/>
                <a:gd name="T10" fmla="*/ 40 w 78"/>
                <a:gd name="T11" fmla="*/ 39 h 39"/>
                <a:gd name="T12" fmla="*/ 78 w 78"/>
                <a:gd name="T13" fmla="*/ 34 h 39"/>
                <a:gd name="T14" fmla="*/ 77 w 78"/>
                <a:gd name="T15" fmla="*/ 31 h 39"/>
                <a:gd name="T16" fmla="*/ 77 w 7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39">
                  <a:moveTo>
                    <a:pt x="7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13" y="37"/>
                    <a:pt x="26" y="39"/>
                    <a:pt x="40" y="39"/>
                  </a:cubicBezTo>
                  <a:cubicBezTo>
                    <a:pt x="53" y="39"/>
                    <a:pt x="66" y="37"/>
                    <a:pt x="78" y="34"/>
                  </a:cubicBezTo>
                  <a:cubicBezTo>
                    <a:pt x="78" y="33"/>
                    <a:pt x="77" y="32"/>
                    <a:pt x="77" y="31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solidFill>
              <a:srgbClr val="E5A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šḻiḑé"/>
            <p:cNvSpPr/>
            <p:nvPr/>
          </p:nvSpPr>
          <p:spPr bwMode="auto">
            <a:xfrm>
              <a:off x="5537201" y="4044950"/>
              <a:ext cx="1009650" cy="1166813"/>
            </a:xfrm>
            <a:custGeom>
              <a:avLst/>
              <a:gdLst>
                <a:gd name="T0" fmla="*/ 306 w 306"/>
                <a:gd name="T1" fmla="*/ 74 h 354"/>
                <a:gd name="T2" fmla="*/ 284 w 306"/>
                <a:gd name="T3" fmla="*/ 24 h 354"/>
                <a:gd name="T4" fmla="*/ 248 w 306"/>
                <a:gd name="T5" fmla="*/ 0 h 354"/>
                <a:gd name="T6" fmla="*/ 222 w 306"/>
                <a:gd name="T7" fmla="*/ 0 h 354"/>
                <a:gd name="T8" fmla="*/ 210 w 306"/>
                <a:gd name="T9" fmla="*/ 0 h 354"/>
                <a:gd name="T10" fmla="*/ 197 w 306"/>
                <a:gd name="T11" fmla="*/ 0 h 354"/>
                <a:gd name="T12" fmla="*/ 135 w 306"/>
                <a:gd name="T13" fmla="*/ 34 h 354"/>
                <a:gd name="T14" fmla="*/ 72 w 306"/>
                <a:gd name="T15" fmla="*/ 0 h 354"/>
                <a:gd name="T16" fmla="*/ 47 w 306"/>
                <a:gd name="T17" fmla="*/ 0 h 354"/>
                <a:gd name="T18" fmla="*/ 0 w 306"/>
                <a:gd name="T19" fmla="*/ 47 h 354"/>
                <a:gd name="T20" fmla="*/ 0 w 306"/>
                <a:gd name="T21" fmla="*/ 354 h 354"/>
                <a:gd name="T22" fmla="*/ 269 w 306"/>
                <a:gd name="T23" fmla="*/ 354 h 354"/>
                <a:gd name="T24" fmla="*/ 269 w 306"/>
                <a:gd name="T25" fmla="*/ 86 h 354"/>
                <a:gd name="T26" fmla="*/ 306 w 306"/>
                <a:gd name="T27" fmla="*/ 7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54">
                  <a:moveTo>
                    <a:pt x="306" y="74"/>
                  </a:moveTo>
                  <a:cubicBezTo>
                    <a:pt x="284" y="24"/>
                    <a:pt x="284" y="24"/>
                    <a:pt x="284" y="24"/>
                  </a:cubicBezTo>
                  <a:cubicBezTo>
                    <a:pt x="278" y="9"/>
                    <a:pt x="263" y="0"/>
                    <a:pt x="248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84" y="21"/>
                    <a:pt x="161" y="34"/>
                    <a:pt x="135" y="34"/>
                  </a:cubicBezTo>
                  <a:cubicBezTo>
                    <a:pt x="109" y="34"/>
                    <a:pt x="86" y="21"/>
                    <a:pt x="7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269" y="354"/>
                    <a:pt x="269" y="354"/>
                    <a:pt x="269" y="354"/>
                  </a:cubicBezTo>
                  <a:cubicBezTo>
                    <a:pt x="269" y="86"/>
                    <a:pt x="269" y="86"/>
                    <a:pt x="269" y="86"/>
                  </a:cubicBezTo>
                  <a:lnTo>
                    <a:pt x="306" y="74"/>
                  </a:lnTo>
                  <a:close/>
                </a:path>
              </a:pathLst>
            </a:custGeom>
            <a:solidFill>
              <a:srgbClr val="4B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ïšḻïḑé"/>
            <p:cNvSpPr/>
            <p:nvPr/>
          </p:nvSpPr>
          <p:spPr bwMode="auto">
            <a:xfrm>
              <a:off x="5360988" y="4044950"/>
              <a:ext cx="320675" cy="317500"/>
            </a:xfrm>
            <a:custGeom>
              <a:avLst/>
              <a:gdLst>
                <a:gd name="T0" fmla="*/ 0 w 97"/>
                <a:gd name="T1" fmla="*/ 74 h 96"/>
                <a:gd name="T2" fmla="*/ 64 w 97"/>
                <a:gd name="T3" fmla="*/ 96 h 96"/>
                <a:gd name="T4" fmla="*/ 97 w 97"/>
                <a:gd name="T5" fmla="*/ 0 h 96"/>
                <a:gd name="T6" fmla="*/ 59 w 97"/>
                <a:gd name="T7" fmla="*/ 0 h 96"/>
                <a:gd name="T8" fmla="*/ 22 w 97"/>
                <a:gd name="T9" fmla="*/ 24 h 96"/>
                <a:gd name="T10" fmla="*/ 0 w 97"/>
                <a:gd name="T11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96">
                  <a:moveTo>
                    <a:pt x="0" y="74"/>
                  </a:moveTo>
                  <a:cubicBezTo>
                    <a:pt x="64" y="96"/>
                    <a:pt x="64" y="96"/>
                    <a:pt x="64" y="96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3" y="0"/>
                    <a:pt x="29" y="9"/>
                    <a:pt x="22" y="24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rgbClr val="4B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ísḷide"/>
            <p:cNvSpPr/>
            <p:nvPr/>
          </p:nvSpPr>
          <p:spPr bwMode="auto">
            <a:xfrm>
              <a:off x="5770563" y="4044950"/>
              <a:ext cx="422275" cy="115888"/>
            </a:xfrm>
            <a:custGeom>
              <a:avLst/>
              <a:gdLst>
                <a:gd name="T0" fmla="*/ 123 w 128"/>
                <a:gd name="T1" fmla="*/ 0 h 35"/>
                <a:gd name="T2" fmla="*/ 65 w 128"/>
                <a:gd name="T3" fmla="*/ 31 h 35"/>
                <a:gd name="T4" fmla="*/ 5 w 128"/>
                <a:gd name="T5" fmla="*/ 0 h 35"/>
                <a:gd name="T6" fmla="*/ 0 w 128"/>
                <a:gd name="T7" fmla="*/ 0 h 35"/>
                <a:gd name="T8" fmla="*/ 65 w 128"/>
                <a:gd name="T9" fmla="*/ 35 h 35"/>
                <a:gd name="T10" fmla="*/ 128 w 128"/>
                <a:gd name="T11" fmla="*/ 0 h 35"/>
                <a:gd name="T12" fmla="*/ 123 w 12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5">
                  <a:moveTo>
                    <a:pt x="123" y="0"/>
                  </a:moveTo>
                  <a:cubicBezTo>
                    <a:pt x="117" y="8"/>
                    <a:pt x="99" y="31"/>
                    <a:pt x="65" y="31"/>
                  </a:cubicBezTo>
                  <a:cubicBezTo>
                    <a:pt x="28" y="31"/>
                    <a:pt x="10" y="8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1" y="35"/>
                    <a:pt x="65" y="35"/>
                  </a:cubicBezTo>
                  <a:cubicBezTo>
                    <a:pt x="105" y="35"/>
                    <a:pt x="126" y="4"/>
                    <a:pt x="128" y="0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şḻíḍê"/>
            <p:cNvSpPr/>
            <p:nvPr/>
          </p:nvSpPr>
          <p:spPr bwMode="auto">
            <a:xfrm>
              <a:off x="6381751" y="3278187"/>
              <a:ext cx="98425" cy="242888"/>
            </a:xfrm>
            <a:custGeom>
              <a:avLst/>
              <a:gdLst>
                <a:gd name="T0" fmla="*/ 15 w 30"/>
                <a:gd name="T1" fmla="*/ 74 h 74"/>
                <a:gd name="T2" fmla="*/ 15 w 30"/>
                <a:gd name="T3" fmla="*/ 74 h 74"/>
                <a:gd name="T4" fmla="*/ 0 w 30"/>
                <a:gd name="T5" fmla="*/ 59 h 74"/>
                <a:gd name="T6" fmla="*/ 0 w 30"/>
                <a:gd name="T7" fmla="*/ 15 h 74"/>
                <a:gd name="T8" fmla="*/ 15 w 30"/>
                <a:gd name="T9" fmla="*/ 0 h 74"/>
                <a:gd name="T10" fmla="*/ 30 w 30"/>
                <a:gd name="T11" fmla="*/ 15 h 74"/>
                <a:gd name="T12" fmla="*/ 30 w 30"/>
                <a:gd name="T13" fmla="*/ 59 h 74"/>
                <a:gd name="T14" fmla="*/ 15 w 30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4">
                  <a:moveTo>
                    <a:pt x="15" y="74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7" y="74"/>
                    <a:pt x="0" y="67"/>
                    <a:pt x="0" y="5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0" y="7"/>
                    <a:pt x="30" y="15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67"/>
                    <a:pt x="24" y="74"/>
                    <a:pt x="15" y="74"/>
                  </a:cubicBez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išḷíḑè"/>
            <p:cNvSpPr/>
            <p:nvPr/>
          </p:nvSpPr>
          <p:spPr bwMode="auto">
            <a:xfrm>
              <a:off x="6381751" y="3278187"/>
              <a:ext cx="68263" cy="242888"/>
            </a:xfrm>
            <a:custGeom>
              <a:avLst/>
              <a:gdLst>
                <a:gd name="T0" fmla="*/ 0 w 21"/>
                <a:gd name="T1" fmla="*/ 15 h 74"/>
                <a:gd name="T2" fmla="*/ 0 w 21"/>
                <a:gd name="T3" fmla="*/ 59 h 74"/>
                <a:gd name="T4" fmla="*/ 15 w 21"/>
                <a:gd name="T5" fmla="*/ 74 h 74"/>
                <a:gd name="T6" fmla="*/ 21 w 21"/>
                <a:gd name="T7" fmla="*/ 73 h 74"/>
                <a:gd name="T8" fmla="*/ 21 w 21"/>
                <a:gd name="T9" fmla="*/ 68 h 74"/>
                <a:gd name="T10" fmla="*/ 21 w 21"/>
                <a:gd name="T11" fmla="*/ 7 h 74"/>
                <a:gd name="T12" fmla="*/ 21 w 21"/>
                <a:gd name="T13" fmla="*/ 1 h 74"/>
                <a:gd name="T14" fmla="*/ 15 w 21"/>
                <a:gd name="T15" fmla="*/ 0 h 74"/>
                <a:gd name="T16" fmla="*/ 0 w 21"/>
                <a:gd name="T17" fmla="*/ 1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74">
                  <a:moveTo>
                    <a:pt x="0" y="15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7"/>
                    <a:pt x="7" y="74"/>
                    <a:pt x="15" y="74"/>
                  </a:cubicBezTo>
                  <a:cubicBezTo>
                    <a:pt x="17" y="74"/>
                    <a:pt x="19" y="74"/>
                    <a:pt x="21" y="73"/>
                  </a:cubicBezTo>
                  <a:cubicBezTo>
                    <a:pt x="21" y="71"/>
                    <a:pt x="21" y="70"/>
                    <a:pt x="21" y="6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5"/>
                    <a:pt x="21" y="3"/>
                    <a:pt x="21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E8A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šľíďé"/>
            <p:cNvSpPr/>
            <p:nvPr/>
          </p:nvSpPr>
          <p:spPr bwMode="auto">
            <a:xfrm>
              <a:off x="5489576" y="3278187"/>
              <a:ext cx="100013" cy="242888"/>
            </a:xfrm>
            <a:custGeom>
              <a:avLst/>
              <a:gdLst>
                <a:gd name="T0" fmla="*/ 15 w 30"/>
                <a:gd name="T1" fmla="*/ 0 h 74"/>
                <a:gd name="T2" fmla="*/ 15 w 30"/>
                <a:gd name="T3" fmla="*/ 0 h 74"/>
                <a:gd name="T4" fmla="*/ 30 w 30"/>
                <a:gd name="T5" fmla="*/ 15 h 74"/>
                <a:gd name="T6" fmla="*/ 30 w 30"/>
                <a:gd name="T7" fmla="*/ 59 h 74"/>
                <a:gd name="T8" fmla="*/ 15 w 30"/>
                <a:gd name="T9" fmla="*/ 74 h 74"/>
                <a:gd name="T10" fmla="*/ 0 w 30"/>
                <a:gd name="T11" fmla="*/ 59 h 74"/>
                <a:gd name="T12" fmla="*/ 0 w 30"/>
                <a:gd name="T13" fmla="*/ 15 h 74"/>
                <a:gd name="T14" fmla="*/ 15 w 30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4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67"/>
                    <a:pt x="23" y="74"/>
                    <a:pt x="15" y="74"/>
                  </a:cubicBezTo>
                  <a:cubicBezTo>
                    <a:pt x="7" y="74"/>
                    <a:pt x="0" y="67"/>
                    <a:pt x="0" y="5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îSḷiḓe"/>
            <p:cNvSpPr/>
            <p:nvPr/>
          </p:nvSpPr>
          <p:spPr bwMode="auto">
            <a:xfrm>
              <a:off x="5519738" y="3278187"/>
              <a:ext cx="69850" cy="242888"/>
            </a:xfrm>
            <a:custGeom>
              <a:avLst/>
              <a:gdLst>
                <a:gd name="T0" fmla="*/ 21 w 21"/>
                <a:gd name="T1" fmla="*/ 59 h 74"/>
                <a:gd name="T2" fmla="*/ 21 w 21"/>
                <a:gd name="T3" fmla="*/ 15 h 74"/>
                <a:gd name="T4" fmla="*/ 6 w 21"/>
                <a:gd name="T5" fmla="*/ 0 h 74"/>
                <a:gd name="T6" fmla="*/ 1 w 21"/>
                <a:gd name="T7" fmla="*/ 1 h 74"/>
                <a:gd name="T8" fmla="*/ 0 w 21"/>
                <a:gd name="T9" fmla="*/ 7 h 74"/>
                <a:gd name="T10" fmla="*/ 0 w 21"/>
                <a:gd name="T11" fmla="*/ 68 h 74"/>
                <a:gd name="T12" fmla="*/ 1 w 21"/>
                <a:gd name="T13" fmla="*/ 73 h 74"/>
                <a:gd name="T14" fmla="*/ 6 w 21"/>
                <a:gd name="T15" fmla="*/ 74 h 74"/>
                <a:gd name="T16" fmla="*/ 21 w 21"/>
                <a:gd name="T17" fmla="*/ 5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74">
                  <a:moveTo>
                    <a:pt x="21" y="59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7"/>
                    <a:pt x="14" y="0"/>
                    <a:pt x="6" y="0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0" y="71"/>
                    <a:pt x="1" y="73"/>
                  </a:cubicBezTo>
                  <a:cubicBezTo>
                    <a:pt x="2" y="74"/>
                    <a:pt x="4" y="74"/>
                    <a:pt x="6" y="74"/>
                  </a:cubicBezTo>
                  <a:cubicBezTo>
                    <a:pt x="14" y="74"/>
                    <a:pt x="21" y="67"/>
                    <a:pt x="21" y="59"/>
                  </a:cubicBezTo>
                  <a:close/>
                </a:path>
              </a:pathLst>
            </a:custGeom>
            <a:solidFill>
              <a:srgbClr val="E8A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íšlíḓe"/>
            <p:cNvSpPr/>
            <p:nvPr/>
          </p:nvSpPr>
          <p:spPr bwMode="auto">
            <a:xfrm>
              <a:off x="5543551" y="2776537"/>
              <a:ext cx="884238" cy="1173163"/>
            </a:xfrm>
            <a:custGeom>
              <a:avLst/>
              <a:gdLst>
                <a:gd name="T0" fmla="*/ 134 w 268"/>
                <a:gd name="T1" fmla="*/ 356 h 356"/>
                <a:gd name="T2" fmla="*/ 134 w 268"/>
                <a:gd name="T3" fmla="*/ 356 h 356"/>
                <a:gd name="T4" fmla="*/ 0 w 268"/>
                <a:gd name="T5" fmla="*/ 222 h 356"/>
                <a:gd name="T6" fmla="*/ 0 w 268"/>
                <a:gd name="T7" fmla="*/ 134 h 356"/>
                <a:gd name="T8" fmla="*/ 134 w 268"/>
                <a:gd name="T9" fmla="*/ 0 h 356"/>
                <a:gd name="T10" fmla="*/ 268 w 268"/>
                <a:gd name="T11" fmla="*/ 134 h 356"/>
                <a:gd name="T12" fmla="*/ 268 w 268"/>
                <a:gd name="T13" fmla="*/ 222 h 356"/>
                <a:gd name="T14" fmla="*/ 134 w 268"/>
                <a:gd name="T15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356">
                  <a:moveTo>
                    <a:pt x="134" y="356"/>
                  </a:moveTo>
                  <a:cubicBezTo>
                    <a:pt x="134" y="356"/>
                    <a:pt x="134" y="356"/>
                    <a:pt x="134" y="356"/>
                  </a:cubicBezTo>
                  <a:cubicBezTo>
                    <a:pt x="60" y="356"/>
                    <a:pt x="0" y="296"/>
                    <a:pt x="0" y="222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8" y="60"/>
                    <a:pt x="268" y="134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8" y="296"/>
                    <a:pt x="208" y="356"/>
                    <a:pt x="134" y="356"/>
                  </a:cubicBez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íśľîďê"/>
            <p:cNvSpPr/>
            <p:nvPr/>
          </p:nvSpPr>
          <p:spPr bwMode="auto">
            <a:xfrm>
              <a:off x="5889626" y="2776537"/>
              <a:ext cx="538163" cy="1173163"/>
            </a:xfrm>
            <a:custGeom>
              <a:avLst/>
              <a:gdLst>
                <a:gd name="T0" fmla="*/ 37 w 163"/>
                <a:gd name="T1" fmla="*/ 0 h 356"/>
                <a:gd name="T2" fmla="*/ 143 w 163"/>
                <a:gd name="T3" fmla="*/ 131 h 356"/>
                <a:gd name="T4" fmla="*/ 143 w 163"/>
                <a:gd name="T5" fmla="*/ 219 h 356"/>
                <a:gd name="T6" fmla="*/ 8 w 163"/>
                <a:gd name="T7" fmla="*/ 353 h 356"/>
                <a:gd name="T8" fmla="*/ 0 w 163"/>
                <a:gd name="T9" fmla="*/ 353 h 356"/>
                <a:gd name="T10" fmla="*/ 29 w 163"/>
                <a:gd name="T11" fmla="*/ 356 h 356"/>
                <a:gd name="T12" fmla="*/ 163 w 163"/>
                <a:gd name="T13" fmla="*/ 222 h 356"/>
                <a:gd name="T14" fmla="*/ 163 w 163"/>
                <a:gd name="T15" fmla="*/ 134 h 356"/>
                <a:gd name="T16" fmla="*/ 37 w 163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356">
                  <a:moveTo>
                    <a:pt x="37" y="0"/>
                  </a:moveTo>
                  <a:cubicBezTo>
                    <a:pt x="97" y="13"/>
                    <a:pt x="143" y="67"/>
                    <a:pt x="143" y="131"/>
                  </a:cubicBezTo>
                  <a:cubicBezTo>
                    <a:pt x="143" y="219"/>
                    <a:pt x="143" y="219"/>
                    <a:pt x="143" y="219"/>
                  </a:cubicBezTo>
                  <a:cubicBezTo>
                    <a:pt x="143" y="293"/>
                    <a:pt x="82" y="353"/>
                    <a:pt x="8" y="353"/>
                  </a:cubicBezTo>
                  <a:cubicBezTo>
                    <a:pt x="6" y="353"/>
                    <a:pt x="3" y="353"/>
                    <a:pt x="0" y="353"/>
                  </a:cubicBezTo>
                  <a:cubicBezTo>
                    <a:pt x="10" y="355"/>
                    <a:pt x="19" y="356"/>
                    <a:pt x="29" y="356"/>
                  </a:cubicBezTo>
                  <a:cubicBezTo>
                    <a:pt x="103" y="356"/>
                    <a:pt x="163" y="296"/>
                    <a:pt x="163" y="222"/>
                  </a:cubicBezTo>
                  <a:cubicBezTo>
                    <a:pt x="163" y="134"/>
                    <a:pt x="163" y="134"/>
                    <a:pt x="163" y="134"/>
                  </a:cubicBezTo>
                  <a:cubicBezTo>
                    <a:pt x="163" y="62"/>
                    <a:pt x="108" y="4"/>
                    <a:pt x="37" y="0"/>
                  </a:cubicBezTo>
                  <a:close/>
                </a:path>
              </a:pathLst>
            </a:custGeom>
            <a:solidFill>
              <a:srgbClr val="F2B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iṧļidê"/>
            <p:cNvSpPr/>
            <p:nvPr/>
          </p:nvSpPr>
          <p:spPr bwMode="auto">
            <a:xfrm>
              <a:off x="5507038" y="2901950"/>
              <a:ext cx="168275" cy="401638"/>
            </a:xfrm>
            <a:custGeom>
              <a:avLst/>
              <a:gdLst>
                <a:gd name="T0" fmla="*/ 9 w 51"/>
                <a:gd name="T1" fmla="*/ 122 h 122"/>
                <a:gd name="T2" fmla="*/ 51 w 51"/>
                <a:gd name="T3" fmla="*/ 0 h 122"/>
                <a:gd name="T4" fmla="*/ 9 w 51"/>
                <a:gd name="T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122">
                  <a:moveTo>
                    <a:pt x="9" y="122"/>
                  </a:moveTo>
                  <a:cubicBezTo>
                    <a:pt x="9" y="122"/>
                    <a:pt x="46" y="74"/>
                    <a:pt x="51" y="0"/>
                  </a:cubicBezTo>
                  <a:cubicBezTo>
                    <a:pt x="51" y="0"/>
                    <a:pt x="0" y="21"/>
                    <a:pt x="9" y="122"/>
                  </a:cubicBezTo>
                  <a:close/>
                </a:path>
              </a:pathLst>
            </a:custGeom>
            <a:solidFill>
              <a:srgbClr val="D69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ṩľîḓé"/>
            <p:cNvSpPr/>
            <p:nvPr/>
          </p:nvSpPr>
          <p:spPr bwMode="auto">
            <a:xfrm>
              <a:off x="6289676" y="2901950"/>
              <a:ext cx="168275" cy="401638"/>
            </a:xfrm>
            <a:custGeom>
              <a:avLst/>
              <a:gdLst>
                <a:gd name="T0" fmla="*/ 42 w 51"/>
                <a:gd name="T1" fmla="*/ 122 h 122"/>
                <a:gd name="T2" fmla="*/ 0 w 51"/>
                <a:gd name="T3" fmla="*/ 0 h 122"/>
                <a:gd name="T4" fmla="*/ 42 w 51"/>
                <a:gd name="T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122">
                  <a:moveTo>
                    <a:pt x="42" y="122"/>
                  </a:moveTo>
                  <a:cubicBezTo>
                    <a:pt x="42" y="122"/>
                    <a:pt x="5" y="74"/>
                    <a:pt x="0" y="0"/>
                  </a:cubicBezTo>
                  <a:cubicBezTo>
                    <a:pt x="0" y="0"/>
                    <a:pt x="51" y="21"/>
                    <a:pt x="42" y="122"/>
                  </a:cubicBezTo>
                  <a:close/>
                </a:path>
              </a:pathLst>
            </a:custGeom>
            <a:solidFill>
              <a:srgbClr val="D69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išliḍe"/>
            <p:cNvSpPr/>
            <p:nvPr/>
          </p:nvSpPr>
          <p:spPr bwMode="auto">
            <a:xfrm>
              <a:off x="5519738" y="2492375"/>
              <a:ext cx="1063625" cy="627063"/>
            </a:xfrm>
            <a:custGeom>
              <a:avLst/>
              <a:gdLst>
                <a:gd name="T0" fmla="*/ 40 w 322"/>
                <a:gd name="T1" fmla="*/ 160 h 190"/>
                <a:gd name="T2" fmla="*/ 139 w 322"/>
                <a:gd name="T3" fmla="*/ 148 h 190"/>
                <a:gd name="T4" fmla="*/ 242 w 322"/>
                <a:gd name="T5" fmla="*/ 160 h 190"/>
                <a:gd name="T6" fmla="*/ 288 w 322"/>
                <a:gd name="T7" fmla="*/ 33 h 190"/>
                <a:gd name="T8" fmla="*/ 254 w 322"/>
                <a:gd name="T9" fmla="*/ 91 h 190"/>
                <a:gd name="T10" fmla="*/ 275 w 322"/>
                <a:gd name="T11" fmla="*/ 0 h 190"/>
                <a:gd name="T12" fmla="*/ 40 w 322"/>
                <a:gd name="T13" fmla="*/ 138 h 190"/>
                <a:gd name="T14" fmla="*/ 40 w 322"/>
                <a:gd name="T15" fmla="*/ 16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190">
                  <a:moveTo>
                    <a:pt x="40" y="160"/>
                  </a:moveTo>
                  <a:cubicBezTo>
                    <a:pt x="40" y="160"/>
                    <a:pt x="85" y="111"/>
                    <a:pt x="139" y="148"/>
                  </a:cubicBezTo>
                  <a:cubicBezTo>
                    <a:pt x="139" y="148"/>
                    <a:pt x="174" y="190"/>
                    <a:pt x="242" y="160"/>
                  </a:cubicBezTo>
                  <a:cubicBezTo>
                    <a:pt x="242" y="160"/>
                    <a:pt x="322" y="118"/>
                    <a:pt x="288" y="33"/>
                  </a:cubicBezTo>
                  <a:cubicBezTo>
                    <a:pt x="288" y="33"/>
                    <a:pt x="279" y="87"/>
                    <a:pt x="254" y="91"/>
                  </a:cubicBezTo>
                  <a:cubicBezTo>
                    <a:pt x="254" y="91"/>
                    <a:pt x="281" y="60"/>
                    <a:pt x="275" y="0"/>
                  </a:cubicBezTo>
                  <a:cubicBezTo>
                    <a:pt x="242" y="27"/>
                    <a:pt x="0" y="6"/>
                    <a:pt x="40" y="138"/>
                  </a:cubicBezTo>
                  <a:lnTo>
                    <a:pt x="40" y="160"/>
                  </a:lnTo>
                  <a:close/>
                </a:path>
              </a:pathLst>
            </a:custGeom>
            <a:solidFill>
              <a:srgbClr val="D69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íṥ1îdè"/>
            <p:cNvSpPr/>
            <p:nvPr/>
          </p:nvSpPr>
          <p:spPr bwMode="auto">
            <a:xfrm>
              <a:off x="5978526" y="2601912"/>
              <a:ext cx="604838" cy="517525"/>
            </a:xfrm>
            <a:custGeom>
              <a:avLst/>
              <a:gdLst>
                <a:gd name="T0" fmla="*/ 0 w 183"/>
                <a:gd name="T1" fmla="*/ 115 h 157"/>
                <a:gd name="T2" fmla="*/ 103 w 183"/>
                <a:gd name="T3" fmla="*/ 127 h 157"/>
                <a:gd name="T4" fmla="*/ 149 w 183"/>
                <a:gd name="T5" fmla="*/ 0 h 157"/>
                <a:gd name="T6" fmla="*/ 0 w 183"/>
                <a:gd name="T7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157">
                  <a:moveTo>
                    <a:pt x="0" y="115"/>
                  </a:moveTo>
                  <a:cubicBezTo>
                    <a:pt x="0" y="115"/>
                    <a:pt x="35" y="157"/>
                    <a:pt x="103" y="127"/>
                  </a:cubicBezTo>
                  <a:cubicBezTo>
                    <a:pt x="103" y="127"/>
                    <a:pt x="183" y="85"/>
                    <a:pt x="149" y="0"/>
                  </a:cubicBezTo>
                  <a:cubicBezTo>
                    <a:pt x="158" y="40"/>
                    <a:pt x="129" y="146"/>
                    <a:pt x="0" y="115"/>
                  </a:cubicBezTo>
                  <a:close/>
                </a:path>
              </a:pathLst>
            </a:custGeom>
            <a:solidFill>
              <a:srgbClr val="CE8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îŝ1îdè"/>
            <p:cNvSpPr/>
            <p:nvPr/>
          </p:nvSpPr>
          <p:spPr bwMode="auto">
            <a:xfrm>
              <a:off x="5635626" y="3241675"/>
              <a:ext cx="257175" cy="141288"/>
            </a:xfrm>
            <a:custGeom>
              <a:avLst/>
              <a:gdLst>
                <a:gd name="T0" fmla="*/ 0 w 78"/>
                <a:gd name="T1" fmla="*/ 37 h 43"/>
                <a:gd name="T2" fmla="*/ 12 w 78"/>
                <a:gd name="T3" fmla="*/ 11 h 43"/>
                <a:gd name="T4" fmla="*/ 39 w 78"/>
                <a:gd name="T5" fmla="*/ 0 h 43"/>
                <a:gd name="T6" fmla="*/ 65 w 78"/>
                <a:gd name="T7" fmla="*/ 11 h 43"/>
                <a:gd name="T8" fmla="*/ 77 w 78"/>
                <a:gd name="T9" fmla="*/ 37 h 43"/>
                <a:gd name="T10" fmla="*/ 77 w 78"/>
                <a:gd name="T11" fmla="*/ 37 h 43"/>
                <a:gd name="T12" fmla="*/ 72 w 78"/>
                <a:gd name="T13" fmla="*/ 43 h 43"/>
                <a:gd name="T14" fmla="*/ 66 w 78"/>
                <a:gd name="T15" fmla="*/ 38 h 43"/>
                <a:gd name="T16" fmla="*/ 66 w 78"/>
                <a:gd name="T17" fmla="*/ 37 h 43"/>
                <a:gd name="T18" fmla="*/ 65 w 78"/>
                <a:gd name="T19" fmla="*/ 26 h 43"/>
                <a:gd name="T20" fmla="*/ 59 w 78"/>
                <a:gd name="T21" fmla="*/ 17 h 43"/>
                <a:gd name="T22" fmla="*/ 39 w 78"/>
                <a:gd name="T23" fmla="*/ 8 h 43"/>
                <a:gd name="T24" fmla="*/ 18 w 78"/>
                <a:gd name="T25" fmla="*/ 17 h 43"/>
                <a:gd name="T26" fmla="*/ 12 w 78"/>
                <a:gd name="T27" fmla="*/ 26 h 43"/>
                <a:gd name="T28" fmla="*/ 11 w 78"/>
                <a:gd name="T29" fmla="*/ 37 h 43"/>
                <a:gd name="T30" fmla="*/ 6 w 78"/>
                <a:gd name="T31" fmla="*/ 43 h 43"/>
                <a:gd name="T32" fmla="*/ 0 w 78"/>
                <a:gd name="T33" fmla="*/ 38 h 43"/>
                <a:gd name="T34" fmla="*/ 0 w 78"/>
                <a:gd name="T35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3">
                  <a:moveTo>
                    <a:pt x="0" y="37"/>
                  </a:moveTo>
                  <a:cubicBezTo>
                    <a:pt x="0" y="27"/>
                    <a:pt x="5" y="17"/>
                    <a:pt x="12" y="11"/>
                  </a:cubicBezTo>
                  <a:cubicBezTo>
                    <a:pt x="19" y="4"/>
                    <a:pt x="29" y="0"/>
                    <a:pt x="39" y="0"/>
                  </a:cubicBezTo>
                  <a:cubicBezTo>
                    <a:pt x="48" y="0"/>
                    <a:pt x="58" y="4"/>
                    <a:pt x="65" y="11"/>
                  </a:cubicBezTo>
                  <a:cubicBezTo>
                    <a:pt x="72" y="17"/>
                    <a:pt x="77" y="27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8" y="40"/>
                    <a:pt x="75" y="43"/>
                    <a:pt x="72" y="43"/>
                  </a:cubicBezTo>
                  <a:cubicBezTo>
                    <a:pt x="69" y="43"/>
                    <a:pt x="67" y="41"/>
                    <a:pt x="66" y="38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7" y="33"/>
                    <a:pt x="66" y="30"/>
                    <a:pt x="65" y="26"/>
                  </a:cubicBezTo>
                  <a:cubicBezTo>
                    <a:pt x="64" y="23"/>
                    <a:pt x="62" y="19"/>
                    <a:pt x="59" y="17"/>
                  </a:cubicBezTo>
                  <a:cubicBezTo>
                    <a:pt x="54" y="11"/>
                    <a:pt x="46" y="8"/>
                    <a:pt x="39" y="8"/>
                  </a:cubicBezTo>
                  <a:cubicBezTo>
                    <a:pt x="31" y="8"/>
                    <a:pt x="23" y="11"/>
                    <a:pt x="18" y="17"/>
                  </a:cubicBezTo>
                  <a:cubicBezTo>
                    <a:pt x="15" y="19"/>
                    <a:pt x="13" y="23"/>
                    <a:pt x="12" y="26"/>
                  </a:cubicBezTo>
                  <a:cubicBezTo>
                    <a:pt x="11" y="30"/>
                    <a:pt x="10" y="33"/>
                    <a:pt x="11" y="37"/>
                  </a:cubicBezTo>
                  <a:cubicBezTo>
                    <a:pt x="11" y="40"/>
                    <a:pt x="9" y="43"/>
                    <a:pt x="6" y="43"/>
                  </a:cubicBezTo>
                  <a:cubicBezTo>
                    <a:pt x="3" y="43"/>
                    <a:pt x="0" y="41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7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iṣḻíḍe"/>
            <p:cNvSpPr/>
            <p:nvPr/>
          </p:nvSpPr>
          <p:spPr bwMode="auto">
            <a:xfrm>
              <a:off x="6081713" y="3241675"/>
              <a:ext cx="257175" cy="141288"/>
            </a:xfrm>
            <a:custGeom>
              <a:avLst/>
              <a:gdLst>
                <a:gd name="T0" fmla="*/ 0 w 78"/>
                <a:gd name="T1" fmla="*/ 37 h 43"/>
                <a:gd name="T2" fmla="*/ 12 w 78"/>
                <a:gd name="T3" fmla="*/ 11 h 43"/>
                <a:gd name="T4" fmla="*/ 39 w 78"/>
                <a:gd name="T5" fmla="*/ 0 h 43"/>
                <a:gd name="T6" fmla="*/ 65 w 78"/>
                <a:gd name="T7" fmla="*/ 11 h 43"/>
                <a:gd name="T8" fmla="*/ 77 w 78"/>
                <a:gd name="T9" fmla="*/ 37 h 43"/>
                <a:gd name="T10" fmla="*/ 78 w 78"/>
                <a:gd name="T11" fmla="*/ 37 h 43"/>
                <a:gd name="T12" fmla="*/ 72 w 78"/>
                <a:gd name="T13" fmla="*/ 43 h 43"/>
                <a:gd name="T14" fmla="*/ 67 w 78"/>
                <a:gd name="T15" fmla="*/ 38 h 43"/>
                <a:gd name="T16" fmla="*/ 67 w 78"/>
                <a:gd name="T17" fmla="*/ 37 h 43"/>
                <a:gd name="T18" fmla="*/ 65 w 78"/>
                <a:gd name="T19" fmla="*/ 26 h 43"/>
                <a:gd name="T20" fmla="*/ 59 w 78"/>
                <a:gd name="T21" fmla="*/ 17 h 43"/>
                <a:gd name="T22" fmla="*/ 39 w 78"/>
                <a:gd name="T23" fmla="*/ 8 h 43"/>
                <a:gd name="T24" fmla="*/ 18 w 78"/>
                <a:gd name="T25" fmla="*/ 17 h 43"/>
                <a:gd name="T26" fmla="*/ 12 w 78"/>
                <a:gd name="T27" fmla="*/ 26 h 43"/>
                <a:gd name="T28" fmla="*/ 11 w 78"/>
                <a:gd name="T29" fmla="*/ 37 h 43"/>
                <a:gd name="T30" fmla="*/ 6 w 78"/>
                <a:gd name="T31" fmla="*/ 43 h 43"/>
                <a:gd name="T32" fmla="*/ 0 w 78"/>
                <a:gd name="T33" fmla="*/ 38 h 43"/>
                <a:gd name="T34" fmla="*/ 0 w 78"/>
                <a:gd name="T35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43">
                  <a:moveTo>
                    <a:pt x="0" y="37"/>
                  </a:moveTo>
                  <a:cubicBezTo>
                    <a:pt x="1" y="27"/>
                    <a:pt x="5" y="17"/>
                    <a:pt x="12" y="11"/>
                  </a:cubicBezTo>
                  <a:cubicBezTo>
                    <a:pt x="19" y="4"/>
                    <a:pt x="29" y="0"/>
                    <a:pt x="39" y="0"/>
                  </a:cubicBezTo>
                  <a:cubicBezTo>
                    <a:pt x="48" y="0"/>
                    <a:pt x="58" y="4"/>
                    <a:pt x="65" y="11"/>
                  </a:cubicBezTo>
                  <a:cubicBezTo>
                    <a:pt x="72" y="17"/>
                    <a:pt x="77" y="27"/>
                    <a:pt x="77" y="37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78" y="40"/>
                    <a:pt x="75" y="43"/>
                    <a:pt x="72" y="43"/>
                  </a:cubicBezTo>
                  <a:cubicBezTo>
                    <a:pt x="69" y="43"/>
                    <a:pt x="67" y="41"/>
                    <a:pt x="67" y="38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3"/>
                    <a:pt x="66" y="30"/>
                    <a:pt x="65" y="26"/>
                  </a:cubicBezTo>
                  <a:cubicBezTo>
                    <a:pt x="64" y="23"/>
                    <a:pt x="62" y="19"/>
                    <a:pt x="59" y="17"/>
                  </a:cubicBezTo>
                  <a:cubicBezTo>
                    <a:pt x="54" y="11"/>
                    <a:pt x="46" y="8"/>
                    <a:pt x="39" y="8"/>
                  </a:cubicBezTo>
                  <a:cubicBezTo>
                    <a:pt x="31" y="8"/>
                    <a:pt x="23" y="11"/>
                    <a:pt x="18" y="17"/>
                  </a:cubicBezTo>
                  <a:cubicBezTo>
                    <a:pt x="16" y="19"/>
                    <a:pt x="14" y="23"/>
                    <a:pt x="12" y="26"/>
                  </a:cubicBezTo>
                  <a:cubicBezTo>
                    <a:pt x="11" y="30"/>
                    <a:pt x="10" y="33"/>
                    <a:pt x="11" y="37"/>
                  </a:cubicBezTo>
                  <a:cubicBezTo>
                    <a:pt x="11" y="40"/>
                    <a:pt x="9" y="43"/>
                    <a:pt x="6" y="43"/>
                  </a:cubicBezTo>
                  <a:cubicBezTo>
                    <a:pt x="3" y="43"/>
                    <a:pt x="0" y="41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7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iṥ1iḋè"/>
            <p:cNvSpPr/>
            <p:nvPr/>
          </p:nvSpPr>
          <p:spPr bwMode="auto">
            <a:xfrm>
              <a:off x="5510213" y="3168650"/>
              <a:ext cx="939800" cy="300038"/>
            </a:xfrm>
            <a:custGeom>
              <a:avLst/>
              <a:gdLst>
                <a:gd name="T0" fmla="*/ 279 w 285"/>
                <a:gd name="T1" fmla="*/ 15 h 91"/>
                <a:gd name="T2" fmla="*/ 275 w 285"/>
                <a:gd name="T3" fmla="*/ 15 h 91"/>
                <a:gd name="T4" fmla="*/ 255 w 285"/>
                <a:gd name="T5" fmla="*/ 0 h 91"/>
                <a:gd name="T6" fmla="*/ 172 w 285"/>
                <a:gd name="T7" fmla="*/ 0 h 91"/>
                <a:gd name="T8" fmla="*/ 150 w 285"/>
                <a:gd name="T9" fmla="*/ 19 h 91"/>
                <a:gd name="T10" fmla="*/ 134 w 285"/>
                <a:gd name="T11" fmla="*/ 19 h 91"/>
                <a:gd name="T12" fmla="*/ 112 w 285"/>
                <a:gd name="T13" fmla="*/ 0 h 91"/>
                <a:gd name="T14" fmla="*/ 29 w 285"/>
                <a:gd name="T15" fmla="*/ 0 h 91"/>
                <a:gd name="T16" fmla="*/ 9 w 285"/>
                <a:gd name="T17" fmla="*/ 15 h 91"/>
                <a:gd name="T18" fmla="*/ 5 w 285"/>
                <a:gd name="T19" fmla="*/ 15 h 91"/>
                <a:gd name="T20" fmla="*/ 0 w 285"/>
                <a:gd name="T21" fmla="*/ 21 h 91"/>
                <a:gd name="T22" fmla="*/ 0 w 285"/>
                <a:gd name="T23" fmla="*/ 36 h 91"/>
                <a:gd name="T24" fmla="*/ 5 w 285"/>
                <a:gd name="T25" fmla="*/ 41 h 91"/>
                <a:gd name="T26" fmla="*/ 8 w 285"/>
                <a:gd name="T27" fmla="*/ 41 h 91"/>
                <a:gd name="T28" fmla="*/ 8 w 285"/>
                <a:gd name="T29" fmla="*/ 69 h 91"/>
                <a:gd name="T30" fmla="*/ 29 w 285"/>
                <a:gd name="T31" fmla="*/ 91 h 91"/>
                <a:gd name="T32" fmla="*/ 112 w 285"/>
                <a:gd name="T33" fmla="*/ 91 h 91"/>
                <a:gd name="T34" fmla="*/ 134 w 285"/>
                <a:gd name="T35" fmla="*/ 69 h 91"/>
                <a:gd name="T36" fmla="*/ 134 w 285"/>
                <a:gd name="T37" fmla="*/ 45 h 91"/>
                <a:gd name="T38" fmla="*/ 150 w 285"/>
                <a:gd name="T39" fmla="*/ 45 h 91"/>
                <a:gd name="T40" fmla="*/ 150 w 285"/>
                <a:gd name="T41" fmla="*/ 69 h 91"/>
                <a:gd name="T42" fmla="*/ 172 w 285"/>
                <a:gd name="T43" fmla="*/ 91 h 91"/>
                <a:gd name="T44" fmla="*/ 255 w 285"/>
                <a:gd name="T45" fmla="*/ 91 h 91"/>
                <a:gd name="T46" fmla="*/ 276 w 285"/>
                <a:gd name="T47" fmla="*/ 69 h 91"/>
                <a:gd name="T48" fmla="*/ 276 w 285"/>
                <a:gd name="T49" fmla="*/ 41 h 91"/>
                <a:gd name="T50" fmla="*/ 279 w 285"/>
                <a:gd name="T51" fmla="*/ 41 h 91"/>
                <a:gd name="T52" fmla="*/ 285 w 285"/>
                <a:gd name="T53" fmla="*/ 36 h 91"/>
                <a:gd name="T54" fmla="*/ 285 w 285"/>
                <a:gd name="T55" fmla="*/ 21 h 91"/>
                <a:gd name="T56" fmla="*/ 279 w 285"/>
                <a:gd name="T57" fmla="*/ 15 h 91"/>
                <a:gd name="T58" fmla="*/ 130 w 285"/>
                <a:gd name="T59" fmla="*/ 69 h 91"/>
                <a:gd name="T60" fmla="*/ 112 w 285"/>
                <a:gd name="T61" fmla="*/ 86 h 91"/>
                <a:gd name="T62" fmla="*/ 29 w 285"/>
                <a:gd name="T63" fmla="*/ 86 h 91"/>
                <a:gd name="T64" fmla="*/ 12 w 285"/>
                <a:gd name="T65" fmla="*/ 69 h 91"/>
                <a:gd name="T66" fmla="*/ 12 w 285"/>
                <a:gd name="T67" fmla="*/ 22 h 91"/>
                <a:gd name="T68" fmla="*/ 29 w 285"/>
                <a:gd name="T69" fmla="*/ 4 h 91"/>
                <a:gd name="T70" fmla="*/ 112 w 285"/>
                <a:gd name="T71" fmla="*/ 4 h 91"/>
                <a:gd name="T72" fmla="*/ 130 w 285"/>
                <a:gd name="T73" fmla="*/ 22 h 91"/>
                <a:gd name="T74" fmla="*/ 130 w 285"/>
                <a:gd name="T75" fmla="*/ 69 h 91"/>
                <a:gd name="T76" fmla="*/ 272 w 285"/>
                <a:gd name="T77" fmla="*/ 69 h 91"/>
                <a:gd name="T78" fmla="*/ 255 w 285"/>
                <a:gd name="T79" fmla="*/ 86 h 91"/>
                <a:gd name="T80" fmla="*/ 172 w 285"/>
                <a:gd name="T81" fmla="*/ 86 h 91"/>
                <a:gd name="T82" fmla="*/ 154 w 285"/>
                <a:gd name="T83" fmla="*/ 69 h 91"/>
                <a:gd name="T84" fmla="*/ 154 w 285"/>
                <a:gd name="T85" fmla="*/ 22 h 91"/>
                <a:gd name="T86" fmla="*/ 172 w 285"/>
                <a:gd name="T87" fmla="*/ 4 h 91"/>
                <a:gd name="T88" fmla="*/ 255 w 285"/>
                <a:gd name="T89" fmla="*/ 4 h 91"/>
                <a:gd name="T90" fmla="*/ 272 w 285"/>
                <a:gd name="T91" fmla="*/ 22 h 91"/>
                <a:gd name="T92" fmla="*/ 272 w 285"/>
                <a:gd name="T93" fmla="*/ 6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5" h="91">
                  <a:moveTo>
                    <a:pt x="279" y="15"/>
                  </a:moveTo>
                  <a:cubicBezTo>
                    <a:pt x="275" y="15"/>
                    <a:pt x="275" y="15"/>
                    <a:pt x="275" y="15"/>
                  </a:cubicBezTo>
                  <a:cubicBezTo>
                    <a:pt x="273" y="7"/>
                    <a:pt x="265" y="0"/>
                    <a:pt x="255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1" y="0"/>
                    <a:pt x="152" y="9"/>
                    <a:pt x="150" y="19"/>
                  </a:cubicBezTo>
                  <a:cubicBezTo>
                    <a:pt x="134" y="19"/>
                    <a:pt x="134" y="19"/>
                    <a:pt x="134" y="19"/>
                  </a:cubicBezTo>
                  <a:cubicBezTo>
                    <a:pt x="133" y="9"/>
                    <a:pt x="124" y="0"/>
                    <a:pt x="11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0" y="0"/>
                    <a:pt x="12" y="7"/>
                    <a:pt x="9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8"/>
                    <a:pt x="0" y="2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81"/>
                    <a:pt x="17" y="91"/>
                    <a:pt x="29" y="91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24" y="91"/>
                    <a:pt x="134" y="81"/>
                    <a:pt x="134" y="69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0" y="81"/>
                    <a:pt x="160" y="91"/>
                    <a:pt x="172" y="91"/>
                  </a:cubicBezTo>
                  <a:cubicBezTo>
                    <a:pt x="255" y="91"/>
                    <a:pt x="255" y="91"/>
                    <a:pt x="255" y="91"/>
                  </a:cubicBezTo>
                  <a:cubicBezTo>
                    <a:pt x="267" y="91"/>
                    <a:pt x="276" y="81"/>
                    <a:pt x="276" y="69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9" y="41"/>
                    <a:pt x="279" y="41"/>
                    <a:pt x="279" y="41"/>
                  </a:cubicBezTo>
                  <a:cubicBezTo>
                    <a:pt x="282" y="41"/>
                    <a:pt x="285" y="39"/>
                    <a:pt x="285" y="36"/>
                  </a:cubicBezTo>
                  <a:cubicBezTo>
                    <a:pt x="285" y="21"/>
                    <a:pt x="285" y="21"/>
                    <a:pt x="285" y="21"/>
                  </a:cubicBezTo>
                  <a:cubicBezTo>
                    <a:pt x="285" y="18"/>
                    <a:pt x="282" y="15"/>
                    <a:pt x="279" y="15"/>
                  </a:cubicBezTo>
                  <a:close/>
                  <a:moveTo>
                    <a:pt x="130" y="69"/>
                  </a:moveTo>
                  <a:cubicBezTo>
                    <a:pt x="130" y="79"/>
                    <a:pt x="122" y="86"/>
                    <a:pt x="112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0" y="86"/>
                    <a:pt x="12" y="79"/>
                    <a:pt x="12" y="69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2"/>
                    <a:pt x="20" y="4"/>
                    <a:pt x="29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22" y="4"/>
                    <a:pt x="130" y="12"/>
                    <a:pt x="130" y="22"/>
                  </a:cubicBezTo>
                  <a:lnTo>
                    <a:pt x="130" y="69"/>
                  </a:lnTo>
                  <a:close/>
                  <a:moveTo>
                    <a:pt x="272" y="69"/>
                  </a:moveTo>
                  <a:cubicBezTo>
                    <a:pt x="272" y="79"/>
                    <a:pt x="264" y="86"/>
                    <a:pt x="255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62" y="86"/>
                    <a:pt x="154" y="79"/>
                    <a:pt x="154" y="69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2"/>
                    <a:pt x="162" y="4"/>
                    <a:pt x="172" y="4"/>
                  </a:cubicBezTo>
                  <a:cubicBezTo>
                    <a:pt x="255" y="4"/>
                    <a:pt x="255" y="4"/>
                    <a:pt x="255" y="4"/>
                  </a:cubicBezTo>
                  <a:cubicBezTo>
                    <a:pt x="264" y="4"/>
                    <a:pt x="272" y="12"/>
                    <a:pt x="272" y="22"/>
                  </a:cubicBezTo>
                  <a:lnTo>
                    <a:pt x="272" y="69"/>
                  </a:lnTo>
                  <a:close/>
                </a:path>
              </a:pathLst>
            </a:custGeom>
            <a:solidFill>
              <a:srgbClr val="4B4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ïŝ1îḋê"/>
            <p:cNvSpPr/>
            <p:nvPr/>
          </p:nvSpPr>
          <p:spPr bwMode="auto">
            <a:xfrm>
              <a:off x="5916613" y="3573462"/>
              <a:ext cx="125413" cy="69850"/>
            </a:xfrm>
            <a:custGeom>
              <a:avLst/>
              <a:gdLst>
                <a:gd name="T0" fmla="*/ 19 w 38"/>
                <a:gd name="T1" fmla="*/ 8 h 21"/>
                <a:gd name="T2" fmla="*/ 1 w 38"/>
                <a:gd name="T3" fmla="*/ 0 h 21"/>
                <a:gd name="T4" fmla="*/ 0 w 38"/>
                <a:gd name="T5" fmla="*/ 3 h 21"/>
                <a:gd name="T6" fmla="*/ 19 w 38"/>
                <a:gd name="T7" fmla="*/ 21 h 21"/>
                <a:gd name="T8" fmla="*/ 38 w 38"/>
                <a:gd name="T9" fmla="*/ 3 h 21"/>
                <a:gd name="T10" fmla="*/ 37 w 38"/>
                <a:gd name="T11" fmla="*/ 0 h 21"/>
                <a:gd name="T12" fmla="*/ 19 w 38"/>
                <a:gd name="T13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1">
                  <a:moveTo>
                    <a:pt x="19" y="8"/>
                  </a:moveTo>
                  <a:cubicBezTo>
                    <a:pt x="12" y="8"/>
                    <a:pt x="5" y="5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9" y="21"/>
                    <a:pt x="19" y="21"/>
                  </a:cubicBezTo>
                  <a:cubicBezTo>
                    <a:pt x="29" y="21"/>
                    <a:pt x="38" y="13"/>
                    <a:pt x="38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33" y="5"/>
                    <a:pt x="26" y="8"/>
                    <a:pt x="19" y="8"/>
                  </a:cubicBezTo>
                  <a:close/>
                </a:path>
              </a:pathLst>
            </a:custGeom>
            <a:solidFill>
              <a:srgbClr val="EFB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ïsḷíḋè"/>
            <p:cNvSpPr/>
            <p:nvPr/>
          </p:nvSpPr>
          <p:spPr bwMode="auto">
            <a:xfrm>
              <a:off x="5800726" y="3676650"/>
              <a:ext cx="355600" cy="153988"/>
            </a:xfrm>
            <a:custGeom>
              <a:avLst/>
              <a:gdLst>
                <a:gd name="T0" fmla="*/ 54 w 108"/>
                <a:gd name="T1" fmla="*/ 16 h 47"/>
                <a:gd name="T2" fmla="*/ 0 w 108"/>
                <a:gd name="T3" fmla="*/ 0 h 47"/>
                <a:gd name="T4" fmla="*/ 54 w 108"/>
                <a:gd name="T5" fmla="*/ 47 h 47"/>
                <a:gd name="T6" fmla="*/ 108 w 108"/>
                <a:gd name="T7" fmla="*/ 0 h 47"/>
                <a:gd name="T8" fmla="*/ 54 w 108"/>
                <a:gd name="T9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7">
                  <a:moveTo>
                    <a:pt x="54" y="16"/>
                  </a:moveTo>
                  <a:cubicBezTo>
                    <a:pt x="34" y="16"/>
                    <a:pt x="16" y="10"/>
                    <a:pt x="0" y="0"/>
                  </a:cubicBezTo>
                  <a:cubicBezTo>
                    <a:pt x="4" y="27"/>
                    <a:pt x="26" y="47"/>
                    <a:pt x="54" y="47"/>
                  </a:cubicBezTo>
                  <a:cubicBezTo>
                    <a:pt x="82" y="47"/>
                    <a:pt x="105" y="27"/>
                    <a:pt x="108" y="0"/>
                  </a:cubicBezTo>
                  <a:cubicBezTo>
                    <a:pt x="93" y="10"/>
                    <a:pt x="74" y="16"/>
                    <a:pt x="54" y="16"/>
                  </a:cubicBezTo>
                  <a:close/>
                </a:path>
              </a:pathLst>
            </a:custGeom>
            <a:solidFill>
              <a:srgbClr val="7C5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ṥḷiḑè"/>
            <p:cNvSpPr/>
            <p:nvPr/>
          </p:nvSpPr>
          <p:spPr bwMode="auto">
            <a:xfrm>
              <a:off x="6427788" y="4295775"/>
              <a:ext cx="98425" cy="584200"/>
            </a:xfrm>
            <a:prstGeom prst="rect">
              <a:avLst/>
            </a:pr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îśľiḑe"/>
            <p:cNvSpPr/>
            <p:nvPr/>
          </p:nvSpPr>
          <p:spPr bwMode="auto">
            <a:xfrm>
              <a:off x="3925888" y="4675187"/>
              <a:ext cx="4119563" cy="487363"/>
            </a:xfrm>
            <a:custGeom>
              <a:avLst/>
              <a:gdLst>
                <a:gd name="T0" fmla="*/ 2595 w 2595"/>
                <a:gd name="T1" fmla="*/ 307 h 307"/>
                <a:gd name="T2" fmla="*/ 0 w 2595"/>
                <a:gd name="T3" fmla="*/ 307 h 307"/>
                <a:gd name="T4" fmla="*/ 460 w 2595"/>
                <a:gd name="T5" fmla="*/ 0 h 307"/>
                <a:gd name="T6" fmla="*/ 2135 w 2595"/>
                <a:gd name="T7" fmla="*/ 0 h 307"/>
                <a:gd name="T8" fmla="*/ 2595 w 2595"/>
                <a:gd name="T9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5" h="307">
                  <a:moveTo>
                    <a:pt x="2595" y="307"/>
                  </a:moveTo>
                  <a:lnTo>
                    <a:pt x="0" y="307"/>
                  </a:lnTo>
                  <a:lnTo>
                    <a:pt x="460" y="0"/>
                  </a:lnTo>
                  <a:lnTo>
                    <a:pt x="2135" y="0"/>
                  </a:lnTo>
                  <a:lnTo>
                    <a:pt x="2595" y="307"/>
                  </a:lnTo>
                  <a:close/>
                </a:path>
              </a:pathLst>
            </a:custGeom>
            <a:solidFill>
              <a:srgbClr val="E2C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îṣļidê"/>
            <p:cNvSpPr/>
            <p:nvPr/>
          </p:nvSpPr>
          <p:spPr bwMode="auto">
            <a:xfrm>
              <a:off x="4919663" y="4675187"/>
              <a:ext cx="217488" cy="85725"/>
            </a:xfrm>
            <a:custGeom>
              <a:avLst/>
              <a:gdLst>
                <a:gd name="T0" fmla="*/ 137 w 137"/>
                <a:gd name="T1" fmla="*/ 0 h 54"/>
                <a:gd name="T2" fmla="*/ 73 w 137"/>
                <a:gd name="T3" fmla="*/ 0 h 54"/>
                <a:gd name="T4" fmla="*/ 0 w 137"/>
                <a:gd name="T5" fmla="*/ 39 h 54"/>
                <a:gd name="T6" fmla="*/ 0 w 137"/>
                <a:gd name="T7" fmla="*/ 54 h 54"/>
                <a:gd name="T8" fmla="*/ 41 w 137"/>
                <a:gd name="T9" fmla="*/ 54 h 54"/>
                <a:gd name="T10" fmla="*/ 137 w 137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54">
                  <a:moveTo>
                    <a:pt x="137" y="0"/>
                  </a:moveTo>
                  <a:lnTo>
                    <a:pt x="73" y="0"/>
                  </a:lnTo>
                  <a:lnTo>
                    <a:pt x="0" y="39"/>
                  </a:lnTo>
                  <a:lnTo>
                    <a:pt x="0" y="54"/>
                  </a:lnTo>
                  <a:lnTo>
                    <a:pt x="41" y="5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$ľïḓè"/>
            <p:cNvSpPr/>
            <p:nvPr/>
          </p:nvSpPr>
          <p:spPr bwMode="auto">
            <a:xfrm>
              <a:off x="3925888" y="5162550"/>
              <a:ext cx="4119563" cy="63500"/>
            </a:xfrm>
            <a:prstGeom prst="rect">
              <a:avLst/>
            </a:pr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šļíďê"/>
            <p:cNvSpPr/>
            <p:nvPr/>
          </p:nvSpPr>
          <p:spPr bwMode="auto">
            <a:xfrm>
              <a:off x="4910138" y="4302125"/>
              <a:ext cx="593725" cy="422275"/>
            </a:xfrm>
            <a:custGeom>
              <a:avLst/>
              <a:gdLst>
                <a:gd name="T0" fmla="*/ 150 w 180"/>
                <a:gd name="T1" fmla="*/ 0 h 128"/>
                <a:gd name="T2" fmla="*/ 114 w 180"/>
                <a:gd name="T3" fmla="*/ 47 h 128"/>
                <a:gd name="T4" fmla="*/ 11 w 180"/>
                <a:gd name="T5" fmla="*/ 100 h 128"/>
                <a:gd name="T6" fmla="*/ 4 w 180"/>
                <a:gd name="T7" fmla="*/ 119 h 128"/>
                <a:gd name="T8" fmla="*/ 17 w 180"/>
                <a:gd name="T9" fmla="*/ 128 h 128"/>
                <a:gd name="T10" fmla="*/ 24 w 180"/>
                <a:gd name="T11" fmla="*/ 126 h 128"/>
                <a:gd name="T12" fmla="*/ 134 w 180"/>
                <a:gd name="T13" fmla="*/ 70 h 128"/>
                <a:gd name="T14" fmla="*/ 180 w 180"/>
                <a:gd name="T15" fmla="*/ 10 h 128"/>
                <a:gd name="T16" fmla="*/ 150 w 180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28">
                  <a:moveTo>
                    <a:pt x="150" y="0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3" y="103"/>
                    <a:pt x="0" y="112"/>
                    <a:pt x="4" y="119"/>
                  </a:cubicBezTo>
                  <a:cubicBezTo>
                    <a:pt x="7" y="125"/>
                    <a:pt x="12" y="128"/>
                    <a:pt x="17" y="128"/>
                  </a:cubicBezTo>
                  <a:cubicBezTo>
                    <a:pt x="20" y="128"/>
                    <a:pt x="22" y="127"/>
                    <a:pt x="24" y="126"/>
                  </a:cubicBezTo>
                  <a:cubicBezTo>
                    <a:pt x="134" y="70"/>
                    <a:pt x="134" y="70"/>
                    <a:pt x="134" y="70"/>
                  </a:cubicBezTo>
                  <a:cubicBezTo>
                    <a:pt x="180" y="10"/>
                    <a:pt x="180" y="10"/>
                    <a:pt x="180" y="10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íŝľîḓê"/>
            <p:cNvSpPr/>
            <p:nvPr/>
          </p:nvSpPr>
          <p:spPr bwMode="auto">
            <a:xfrm>
              <a:off x="4938713" y="4329112"/>
              <a:ext cx="565150" cy="395288"/>
            </a:xfrm>
            <a:custGeom>
              <a:avLst/>
              <a:gdLst>
                <a:gd name="T0" fmla="*/ 163 w 171"/>
                <a:gd name="T1" fmla="*/ 0 h 120"/>
                <a:gd name="T2" fmla="*/ 120 w 171"/>
                <a:gd name="T3" fmla="*/ 55 h 120"/>
                <a:gd name="T4" fmla="*/ 0 w 171"/>
                <a:gd name="T5" fmla="*/ 117 h 120"/>
                <a:gd name="T6" fmla="*/ 8 w 171"/>
                <a:gd name="T7" fmla="*/ 120 h 120"/>
                <a:gd name="T8" fmla="*/ 15 w 171"/>
                <a:gd name="T9" fmla="*/ 118 h 120"/>
                <a:gd name="T10" fmla="*/ 125 w 171"/>
                <a:gd name="T11" fmla="*/ 62 h 120"/>
                <a:gd name="T12" fmla="*/ 171 w 171"/>
                <a:gd name="T13" fmla="*/ 2 h 120"/>
                <a:gd name="T14" fmla="*/ 163 w 171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20">
                  <a:moveTo>
                    <a:pt x="163" y="0"/>
                  </a:moveTo>
                  <a:cubicBezTo>
                    <a:pt x="120" y="55"/>
                    <a:pt x="120" y="55"/>
                    <a:pt x="120" y="5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2" y="119"/>
                    <a:pt x="5" y="120"/>
                    <a:pt x="8" y="120"/>
                  </a:cubicBezTo>
                  <a:cubicBezTo>
                    <a:pt x="11" y="120"/>
                    <a:pt x="13" y="119"/>
                    <a:pt x="15" y="118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71" y="2"/>
                    <a:pt x="171" y="2"/>
                    <a:pt x="171" y="2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rgbClr val="EFB3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íšḻîḍê"/>
            <p:cNvSpPr/>
            <p:nvPr/>
          </p:nvSpPr>
          <p:spPr bwMode="auto">
            <a:xfrm>
              <a:off x="4800601" y="4730750"/>
              <a:ext cx="227013" cy="125413"/>
            </a:xfrm>
            <a:custGeom>
              <a:avLst/>
              <a:gdLst>
                <a:gd name="T0" fmla="*/ 66 w 69"/>
                <a:gd name="T1" fmla="*/ 19 h 38"/>
                <a:gd name="T2" fmla="*/ 29 w 69"/>
                <a:gd name="T3" fmla="*/ 38 h 38"/>
                <a:gd name="T4" fmla="*/ 3 w 69"/>
                <a:gd name="T5" fmla="*/ 19 h 38"/>
                <a:gd name="T6" fmla="*/ 40 w 69"/>
                <a:gd name="T7" fmla="*/ 0 h 38"/>
                <a:gd name="T8" fmla="*/ 66 w 69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8">
                  <a:moveTo>
                    <a:pt x="66" y="19"/>
                  </a:moveTo>
                  <a:cubicBezTo>
                    <a:pt x="63" y="30"/>
                    <a:pt x="46" y="38"/>
                    <a:pt x="29" y="38"/>
                  </a:cubicBezTo>
                  <a:cubicBezTo>
                    <a:pt x="12" y="38"/>
                    <a:pt x="0" y="30"/>
                    <a:pt x="3" y="19"/>
                  </a:cubicBezTo>
                  <a:cubicBezTo>
                    <a:pt x="6" y="8"/>
                    <a:pt x="23" y="0"/>
                    <a:pt x="40" y="0"/>
                  </a:cubicBezTo>
                  <a:cubicBezTo>
                    <a:pt x="57" y="0"/>
                    <a:pt x="69" y="8"/>
                    <a:pt x="66" y="19"/>
                  </a:cubicBezTo>
                  <a:close/>
                </a:path>
              </a:pathLst>
            </a:cu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ïṧlïďé"/>
            <p:cNvSpPr/>
            <p:nvPr/>
          </p:nvSpPr>
          <p:spPr bwMode="auto">
            <a:xfrm>
              <a:off x="4776788" y="4694237"/>
              <a:ext cx="228600" cy="158750"/>
            </a:xfrm>
            <a:custGeom>
              <a:avLst/>
              <a:gdLst>
                <a:gd name="T0" fmla="*/ 66 w 69"/>
                <a:gd name="T1" fmla="*/ 24 h 48"/>
                <a:gd name="T2" fmla="*/ 29 w 69"/>
                <a:gd name="T3" fmla="*/ 48 h 48"/>
                <a:gd name="T4" fmla="*/ 3 w 69"/>
                <a:gd name="T5" fmla="*/ 24 h 48"/>
                <a:gd name="T6" fmla="*/ 40 w 69"/>
                <a:gd name="T7" fmla="*/ 0 h 48"/>
                <a:gd name="T8" fmla="*/ 66 w 69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8">
                  <a:moveTo>
                    <a:pt x="66" y="24"/>
                  </a:moveTo>
                  <a:cubicBezTo>
                    <a:pt x="63" y="37"/>
                    <a:pt x="46" y="48"/>
                    <a:pt x="29" y="48"/>
                  </a:cubicBezTo>
                  <a:cubicBezTo>
                    <a:pt x="12" y="48"/>
                    <a:pt x="0" y="37"/>
                    <a:pt x="3" y="24"/>
                  </a:cubicBezTo>
                  <a:cubicBezTo>
                    <a:pt x="6" y="11"/>
                    <a:pt x="23" y="0"/>
                    <a:pt x="40" y="0"/>
                  </a:cubicBezTo>
                  <a:cubicBezTo>
                    <a:pt x="57" y="0"/>
                    <a:pt x="69" y="11"/>
                    <a:pt x="66" y="24"/>
                  </a:cubicBezTo>
                  <a:close/>
                </a:path>
              </a:pathLst>
            </a:custGeom>
            <a:solidFill>
              <a:srgbClr val="A7C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íṧḻïḋê"/>
            <p:cNvSpPr/>
            <p:nvPr/>
          </p:nvSpPr>
          <p:spPr bwMode="auto">
            <a:xfrm>
              <a:off x="4776788" y="4684712"/>
              <a:ext cx="228600" cy="155575"/>
            </a:xfrm>
            <a:custGeom>
              <a:avLst/>
              <a:gdLst>
                <a:gd name="T0" fmla="*/ 66 w 69"/>
                <a:gd name="T1" fmla="*/ 23 h 47"/>
                <a:gd name="T2" fmla="*/ 29 w 69"/>
                <a:gd name="T3" fmla="*/ 47 h 47"/>
                <a:gd name="T4" fmla="*/ 3 w 69"/>
                <a:gd name="T5" fmla="*/ 23 h 47"/>
                <a:gd name="T6" fmla="*/ 40 w 69"/>
                <a:gd name="T7" fmla="*/ 0 h 47"/>
                <a:gd name="T8" fmla="*/ 66 w 69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7">
                  <a:moveTo>
                    <a:pt x="66" y="23"/>
                  </a:moveTo>
                  <a:cubicBezTo>
                    <a:pt x="63" y="37"/>
                    <a:pt x="46" y="47"/>
                    <a:pt x="29" y="47"/>
                  </a:cubicBezTo>
                  <a:cubicBezTo>
                    <a:pt x="12" y="47"/>
                    <a:pt x="0" y="37"/>
                    <a:pt x="3" y="23"/>
                  </a:cubicBezTo>
                  <a:cubicBezTo>
                    <a:pt x="6" y="10"/>
                    <a:pt x="23" y="0"/>
                    <a:pt x="40" y="0"/>
                  </a:cubicBezTo>
                  <a:cubicBezTo>
                    <a:pt x="57" y="0"/>
                    <a:pt x="69" y="10"/>
                    <a:pt x="66" y="23"/>
                  </a:cubicBez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şḷíḓé"/>
            <p:cNvSpPr/>
            <p:nvPr/>
          </p:nvSpPr>
          <p:spPr bwMode="auto">
            <a:xfrm>
              <a:off x="4806951" y="4684712"/>
              <a:ext cx="195263" cy="109538"/>
            </a:xfrm>
            <a:custGeom>
              <a:avLst/>
              <a:gdLst>
                <a:gd name="T0" fmla="*/ 57 w 59"/>
                <a:gd name="T1" fmla="*/ 23 h 33"/>
                <a:gd name="T2" fmla="*/ 31 w 59"/>
                <a:gd name="T3" fmla="*/ 0 h 33"/>
                <a:gd name="T4" fmla="*/ 3 w 59"/>
                <a:gd name="T5" fmla="*/ 10 h 33"/>
                <a:gd name="T6" fmla="*/ 2 w 59"/>
                <a:gd name="T7" fmla="*/ 14 h 33"/>
                <a:gd name="T8" fmla="*/ 6 w 59"/>
                <a:gd name="T9" fmla="*/ 23 h 33"/>
                <a:gd name="T10" fmla="*/ 12 w 59"/>
                <a:gd name="T11" fmla="*/ 23 h 33"/>
                <a:gd name="T12" fmla="*/ 17 w 59"/>
                <a:gd name="T13" fmla="*/ 31 h 33"/>
                <a:gd name="T14" fmla="*/ 17 w 59"/>
                <a:gd name="T15" fmla="*/ 31 h 33"/>
                <a:gd name="T16" fmla="*/ 23 w 59"/>
                <a:gd name="T17" fmla="*/ 30 h 33"/>
                <a:gd name="T18" fmla="*/ 25 w 59"/>
                <a:gd name="T19" fmla="*/ 31 h 33"/>
                <a:gd name="T20" fmla="*/ 34 w 59"/>
                <a:gd name="T21" fmla="*/ 27 h 33"/>
                <a:gd name="T22" fmla="*/ 36 w 59"/>
                <a:gd name="T23" fmla="*/ 28 h 33"/>
                <a:gd name="T24" fmla="*/ 46 w 59"/>
                <a:gd name="T25" fmla="*/ 23 h 33"/>
                <a:gd name="T26" fmla="*/ 46 w 59"/>
                <a:gd name="T27" fmla="*/ 23 h 33"/>
                <a:gd name="T28" fmla="*/ 49 w 59"/>
                <a:gd name="T29" fmla="*/ 22 h 33"/>
                <a:gd name="T30" fmla="*/ 54 w 59"/>
                <a:gd name="T31" fmla="*/ 23 h 33"/>
                <a:gd name="T32" fmla="*/ 57 w 59"/>
                <a:gd name="T3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33">
                  <a:moveTo>
                    <a:pt x="57" y="23"/>
                  </a:moveTo>
                  <a:cubicBezTo>
                    <a:pt x="59" y="10"/>
                    <a:pt x="48" y="0"/>
                    <a:pt x="31" y="0"/>
                  </a:cubicBezTo>
                  <a:cubicBezTo>
                    <a:pt x="21" y="0"/>
                    <a:pt x="10" y="4"/>
                    <a:pt x="3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8"/>
                    <a:pt x="3" y="22"/>
                    <a:pt x="6" y="23"/>
                  </a:cubicBezTo>
                  <a:cubicBezTo>
                    <a:pt x="8" y="24"/>
                    <a:pt x="10" y="24"/>
                    <a:pt x="12" y="23"/>
                  </a:cubicBezTo>
                  <a:cubicBezTo>
                    <a:pt x="12" y="26"/>
                    <a:pt x="14" y="30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9" y="32"/>
                    <a:pt x="21" y="31"/>
                    <a:pt x="23" y="30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9" y="33"/>
                    <a:pt x="33" y="31"/>
                    <a:pt x="34" y="27"/>
                  </a:cubicBezTo>
                  <a:cubicBezTo>
                    <a:pt x="35" y="27"/>
                    <a:pt x="36" y="28"/>
                    <a:pt x="36" y="28"/>
                  </a:cubicBezTo>
                  <a:cubicBezTo>
                    <a:pt x="40" y="29"/>
                    <a:pt x="45" y="27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8" y="22"/>
                    <a:pt x="49" y="22"/>
                  </a:cubicBezTo>
                  <a:cubicBezTo>
                    <a:pt x="50" y="23"/>
                    <a:pt x="52" y="23"/>
                    <a:pt x="54" y="23"/>
                  </a:cubicBezTo>
                  <a:cubicBezTo>
                    <a:pt x="55" y="23"/>
                    <a:pt x="56" y="23"/>
                    <a:pt x="57" y="23"/>
                  </a:cubicBezTo>
                  <a:close/>
                </a:path>
              </a:pathLst>
            </a:custGeom>
            <a:solidFill>
              <a:srgbClr val="A3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śľîḑê"/>
            <p:cNvSpPr/>
            <p:nvPr/>
          </p:nvSpPr>
          <p:spPr bwMode="auto">
            <a:xfrm>
              <a:off x="4794251" y="4614862"/>
              <a:ext cx="220663" cy="165100"/>
            </a:xfrm>
            <a:custGeom>
              <a:avLst/>
              <a:gdLst>
                <a:gd name="T0" fmla="*/ 67 w 67"/>
                <a:gd name="T1" fmla="*/ 21 h 50"/>
                <a:gd name="T2" fmla="*/ 36 w 67"/>
                <a:gd name="T3" fmla="*/ 0 h 50"/>
                <a:gd name="T4" fmla="*/ 6 w 67"/>
                <a:gd name="T5" fmla="*/ 19 h 50"/>
                <a:gd name="T6" fmla="*/ 1 w 67"/>
                <a:gd name="T7" fmla="*/ 31 h 50"/>
                <a:gd name="T8" fmla="*/ 6 w 67"/>
                <a:gd name="T9" fmla="*/ 41 h 50"/>
                <a:gd name="T10" fmla="*/ 12 w 67"/>
                <a:gd name="T11" fmla="*/ 41 h 50"/>
                <a:gd name="T12" fmla="*/ 16 w 67"/>
                <a:gd name="T13" fmla="*/ 48 h 50"/>
                <a:gd name="T14" fmla="*/ 17 w 67"/>
                <a:gd name="T15" fmla="*/ 49 h 50"/>
                <a:gd name="T16" fmla="*/ 23 w 67"/>
                <a:gd name="T17" fmla="*/ 48 h 50"/>
                <a:gd name="T18" fmla="*/ 25 w 67"/>
                <a:gd name="T19" fmla="*/ 49 h 50"/>
                <a:gd name="T20" fmla="*/ 34 w 67"/>
                <a:gd name="T21" fmla="*/ 45 h 50"/>
                <a:gd name="T22" fmla="*/ 36 w 67"/>
                <a:gd name="T23" fmla="*/ 46 h 50"/>
                <a:gd name="T24" fmla="*/ 46 w 67"/>
                <a:gd name="T25" fmla="*/ 41 h 50"/>
                <a:gd name="T26" fmla="*/ 46 w 67"/>
                <a:gd name="T27" fmla="*/ 40 h 50"/>
                <a:gd name="T28" fmla="*/ 49 w 67"/>
                <a:gd name="T29" fmla="*/ 40 h 50"/>
                <a:gd name="T30" fmla="*/ 54 w 67"/>
                <a:gd name="T31" fmla="*/ 40 h 50"/>
                <a:gd name="T32" fmla="*/ 66 w 67"/>
                <a:gd name="T33" fmla="*/ 34 h 50"/>
                <a:gd name="T34" fmla="*/ 64 w 67"/>
                <a:gd name="T35" fmla="*/ 30 h 50"/>
                <a:gd name="T36" fmla="*/ 67 w 67"/>
                <a:gd name="T37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50">
                  <a:moveTo>
                    <a:pt x="67" y="21"/>
                  </a:moveTo>
                  <a:cubicBezTo>
                    <a:pt x="67" y="9"/>
                    <a:pt x="54" y="0"/>
                    <a:pt x="36" y="0"/>
                  </a:cubicBezTo>
                  <a:cubicBezTo>
                    <a:pt x="20" y="0"/>
                    <a:pt x="7" y="8"/>
                    <a:pt x="6" y="19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5"/>
                    <a:pt x="2" y="40"/>
                    <a:pt x="6" y="41"/>
                  </a:cubicBezTo>
                  <a:cubicBezTo>
                    <a:pt x="8" y="42"/>
                    <a:pt x="10" y="42"/>
                    <a:pt x="12" y="41"/>
                  </a:cubicBezTo>
                  <a:cubicBezTo>
                    <a:pt x="11" y="44"/>
                    <a:pt x="13" y="47"/>
                    <a:pt x="16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49"/>
                    <a:pt x="21" y="49"/>
                    <a:pt x="23" y="48"/>
                  </a:cubicBezTo>
                  <a:cubicBezTo>
                    <a:pt x="23" y="48"/>
                    <a:pt x="24" y="49"/>
                    <a:pt x="25" y="49"/>
                  </a:cubicBezTo>
                  <a:cubicBezTo>
                    <a:pt x="28" y="50"/>
                    <a:pt x="33" y="48"/>
                    <a:pt x="34" y="45"/>
                  </a:cubicBezTo>
                  <a:cubicBezTo>
                    <a:pt x="35" y="45"/>
                    <a:pt x="35" y="45"/>
                    <a:pt x="36" y="46"/>
                  </a:cubicBezTo>
                  <a:cubicBezTo>
                    <a:pt x="40" y="47"/>
                    <a:pt x="44" y="45"/>
                    <a:pt x="46" y="41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8" y="40"/>
                    <a:pt x="49" y="40"/>
                  </a:cubicBezTo>
                  <a:cubicBezTo>
                    <a:pt x="50" y="40"/>
                    <a:pt x="52" y="40"/>
                    <a:pt x="54" y="40"/>
                  </a:cubicBezTo>
                  <a:cubicBezTo>
                    <a:pt x="60" y="40"/>
                    <a:pt x="66" y="38"/>
                    <a:pt x="66" y="34"/>
                  </a:cubicBezTo>
                  <a:cubicBezTo>
                    <a:pt x="66" y="32"/>
                    <a:pt x="65" y="31"/>
                    <a:pt x="64" y="30"/>
                  </a:cubicBezTo>
                  <a:cubicBezTo>
                    <a:pt x="66" y="27"/>
                    <a:pt x="67" y="24"/>
                    <a:pt x="67" y="21"/>
                  </a:cubicBezTo>
                  <a:close/>
                </a:path>
              </a:pathLst>
            </a:custGeom>
            <a:solidFill>
              <a:srgbClr val="FFC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ï$ḻîḑe"/>
            <p:cNvSpPr/>
            <p:nvPr/>
          </p:nvSpPr>
          <p:spPr bwMode="auto">
            <a:xfrm>
              <a:off x="5195888" y="4875212"/>
              <a:ext cx="1581150" cy="7938"/>
            </a:xfrm>
            <a:prstGeom prst="rect">
              <a:avLst/>
            </a:prstGeom>
            <a:solidFill>
              <a:srgbClr val="738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ṡḷíďê"/>
            <p:cNvSpPr/>
            <p:nvPr/>
          </p:nvSpPr>
          <p:spPr bwMode="auto">
            <a:xfrm>
              <a:off x="5189538" y="4883150"/>
              <a:ext cx="1593850" cy="34925"/>
            </a:xfrm>
            <a:prstGeom prst="rect">
              <a:avLst/>
            </a:prstGeom>
            <a:solidFill>
              <a:srgbClr val="8AA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iṩḻiďe"/>
            <p:cNvSpPr/>
            <p:nvPr/>
          </p:nvSpPr>
          <p:spPr bwMode="auto">
            <a:xfrm>
              <a:off x="5121276" y="4194175"/>
              <a:ext cx="1728788" cy="9525"/>
            </a:xfrm>
            <a:prstGeom prst="rect">
              <a:avLst/>
            </a:prstGeom>
            <a:solidFill>
              <a:srgbClr val="8AA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ïṣļíḑé"/>
            <p:cNvSpPr/>
            <p:nvPr/>
          </p:nvSpPr>
          <p:spPr bwMode="auto">
            <a:xfrm>
              <a:off x="5121276" y="4203700"/>
              <a:ext cx="1728788" cy="671513"/>
            </a:xfrm>
            <a:custGeom>
              <a:avLst/>
              <a:gdLst>
                <a:gd name="T0" fmla="*/ 1047 w 1089"/>
                <a:gd name="T1" fmla="*/ 423 h 423"/>
                <a:gd name="T2" fmla="*/ 43 w 1089"/>
                <a:gd name="T3" fmla="*/ 423 h 423"/>
                <a:gd name="T4" fmla="*/ 0 w 1089"/>
                <a:gd name="T5" fmla="*/ 0 h 423"/>
                <a:gd name="T6" fmla="*/ 1089 w 1089"/>
                <a:gd name="T7" fmla="*/ 0 h 423"/>
                <a:gd name="T8" fmla="*/ 1047 w 1089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9" h="423">
                  <a:moveTo>
                    <a:pt x="1047" y="423"/>
                  </a:moveTo>
                  <a:lnTo>
                    <a:pt x="43" y="423"/>
                  </a:lnTo>
                  <a:lnTo>
                    <a:pt x="0" y="0"/>
                  </a:lnTo>
                  <a:lnTo>
                    <a:pt x="1089" y="0"/>
                  </a:lnTo>
                  <a:lnTo>
                    <a:pt x="1047" y="423"/>
                  </a:lnTo>
                  <a:close/>
                </a:path>
              </a:pathLst>
            </a:custGeom>
            <a:solidFill>
              <a:srgbClr val="BACF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iş1íďe"/>
            <p:cNvSpPr/>
            <p:nvPr/>
          </p:nvSpPr>
          <p:spPr bwMode="auto">
            <a:xfrm>
              <a:off x="5889626" y="4479925"/>
              <a:ext cx="214313" cy="241300"/>
            </a:xfrm>
            <a:custGeom>
              <a:avLst/>
              <a:gdLst>
                <a:gd name="T0" fmla="*/ 28 w 65"/>
                <a:gd name="T1" fmla="*/ 0 h 73"/>
                <a:gd name="T2" fmla="*/ 0 w 65"/>
                <a:gd name="T3" fmla="*/ 13 h 73"/>
                <a:gd name="T4" fmla="*/ 9 w 65"/>
                <a:gd name="T5" fmla="*/ 37 h 73"/>
                <a:gd name="T6" fmla="*/ 0 w 65"/>
                <a:gd name="T7" fmla="*/ 61 h 73"/>
                <a:gd name="T8" fmla="*/ 28 w 65"/>
                <a:gd name="T9" fmla="*/ 73 h 73"/>
                <a:gd name="T10" fmla="*/ 65 w 65"/>
                <a:gd name="T11" fmla="*/ 37 h 73"/>
                <a:gd name="T12" fmla="*/ 28 w 65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3">
                  <a:moveTo>
                    <a:pt x="28" y="0"/>
                  </a:moveTo>
                  <a:cubicBezTo>
                    <a:pt x="17" y="0"/>
                    <a:pt x="7" y="5"/>
                    <a:pt x="0" y="13"/>
                  </a:cubicBezTo>
                  <a:cubicBezTo>
                    <a:pt x="6" y="19"/>
                    <a:pt x="9" y="27"/>
                    <a:pt x="9" y="37"/>
                  </a:cubicBezTo>
                  <a:cubicBezTo>
                    <a:pt x="9" y="46"/>
                    <a:pt x="6" y="54"/>
                    <a:pt x="0" y="61"/>
                  </a:cubicBezTo>
                  <a:cubicBezTo>
                    <a:pt x="7" y="68"/>
                    <a:pt x="17" y="73"/>
                    <a:pt x="28" y="73"/>
                  </a:cubicBezTo>
                  <a:cubicBezTo>
                    <a:pt x="48" y="73"/>
                    <a:pt x="65" y="57"/>
                    <a:pt x="65" y="37"/>
                  </a:cubicBezTo>
                  <a:cubicBezTo>
                    <a:pt x="65" y="16"/>
                    <a:pt x="48" y="0"/>
                    <a:pt x="28" y="0"/>
                  </a:cubicBez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íṡ1ídé"/>
            <p:cNvSpPr/>
            <p:nvPr/>
          </p:nvSpPr>
          <p:spPr bwMode="auto">
            <a:xfrm>
              <a:off x="7027863" y="4806950"/>
              <a:ext cx="336550" cy="88900"/>
            </a:xfrm>
            <a:prstGeom prst="ellipse">
              <a:avLst/>
            </a:prstGeom>
            <a:solidFill>
              <a:srgbClr val="D3B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îṣ1ïḓê"/>
            <p:cNvSpPr/>
            <p:nvPr/>
          </p:nvSpPr>
          <p:spPr bwMode="auto">
            <a:xfrm>
              <a:off x="7242176" y="4614862"/>
              <a:ext cx="119063" cy="219075"/>
            </a:xfrm>
            <a:custGeom>
              <a:avLst/>
              <a:gdLst>
                <a:gd name="T0" fmla="*/ 13 w 36"/>
                <a:gd name="T1" fmla="*/ 66 h 66"/>
                <a:gd name="T2" fmla="*/ 0 w 36"/>
                <a:gd name="T3" fmla="*/ 62 h 66"/>
                <a:gd name="T4" fmla="*/ 4 w 36"/>
                <a:gd name="T5" fmla="*/ 55 h 66"/>
                <a:gd name="T6" fmla="*/ 18 w 36"/>
                <a:gd name="T7" fmla="*/ 56 h 66"/>
                <a:gd name="T8" fmla="*/ 27 w 36"/>
                <a:gd name="T9" fmla="*/ 33 h 66"/>
                <a:gd name="T10" fmla="*/ 20 w 36"/>
                <a:gd name="T11" fmla="*/ 12 h 66"/>
                <a:gd name="T12" fmla="*/ 7 w 36"/>
                <a:gd name="T13" fmla="*/ 11 h 66"/>
                <a:gd name="T14" fmla="*/ 6 w 36"/>
                <a:gd name="T15" fmla="*/ 11 h 66"/>
                <a:gd name="T16" fmla="*/ 2 w 36"/>
                <a:gd name="T17" fmla="*/ 12 h 66"/>
                <a:gd name="T18" fmla="*/ 1 w 36"/>
                <a:gd name="T19" fmla="*/ 4 h 66"/>
                <a:gd name="T20" fmla="*/ 4 w 36"/>
                <a:gd name="T21" fmla="*/ 3 h 66"/>
                <a:gd name="T22" fmla="*/ 24 w 36"/>
                <a:gd name="T23" fmla="*/ 5 h 66"/>
                <a:gd name="T24" fmla="*/ 36 w 36"/>
                <a:gd name="T25" fmla="*/ 34 h 66"/>
                <a:gd name="T26" fmla="*/ 22 w 36"/>
                <a:gd name="T27" fmla="*/ 63 h 66"/>
                <a:gd name="T28" fmla="*/ 13 w 36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6">
                  <a:moveTo>
                    <a:pt x="13" y="66"/>
                  </a:moveTo>
                  <a:cubicBezTo>
                    <a:pt x="9" y="66"/>
                    <a:pt x="5" y="65"/>
                    <a:pt x="0" y="62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10" y="58"/>
                    <a:pt x="14" y="58"/>
                    <a:pt x="18" y="56"/>
                  </a:cubicBezTo>
                  <a:cubicBezTo>
                    <a:pt x="23" y="53"/>
                    <a:pt x="27" y="44"/>
                    <a:pt x="27" y="33"/>
                  </a:cubicBezTo>
                  <a:cubicBezTo>
                    <a:pt x="28" y="24"/>
                    <a:pt x="25" y="16"/>
                    <a:pt x="20" y="12"/>
                  </a:cubicBezTo>
                  <a:cubicBezTo>
                    <a:pt x="16" y="9"/>
                    <a:pt x="12" y="9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4" y="0"/>
                    <a:pt x="20" y="2"/>
                    <a:pt x="24" y="5"/>
                  </a:cubicBezTo>
                  <a:cubicBezTo>
                    <a:pt x="32" y="10"/>
                    <a:pt x="36" y="21"/>
                    <a:pt x="36" y="34"/>
                  </a:cubicBezTo>
                  <a:cubicBezTo>
                    <a:pt x="35" y="40"/>
                    <a:pt x="34" y="57"/>
                    <a:pt x="22" y="63"/>
                  </a:cubicBezTo>
                  <a:cubicBezTo>
                    <a:pt x="20" y="64"/>
                    <a:pt x="17" y="66"/>
                    <a:pt x="13" y="66"/>
                  </a:cubicBezTo>
                  <a:close/>
                </a:path>
              </a:pathLst>
            </a:custGeom>
            <a:solidFill>
              <a:srgbClr val="DAD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iṥ1ïḍè"/>
            <p:cNvSpPr/>
            <p:nvPr/>
          </p:nvSpPr>
          <p:spPr bwMode="auto">
            <a:xfrm>
              <a:off x="7275513" y="4651375"/>
              <a:ext cx="69850" cy="158750"/>
            </a:xfrm>
            <a:custGeom>
              <a:avLst/>
              <a:gdLst>
                <a:gd name="T0" fmla="*/ 12 w 21"/>
                <a:gd name="T1" fmla="*/ 46 h 48"/>
                <a:gd name="T2" fmla="*/ 21 w 21"/>
                <a:gd name="T3" fmla="*/ 23 h 48"/>
                <a:gd name="T4" fmla="*/ 13 w 21"/>
                <a:gd name="T5" fmla="*/ 2 h 48"/>
                <a:gd name="T6" fmla="*/ 8 w 21"/>
                <a:gd name="T7" fmla="*/ 0 h 48"/>
                <a:gd name="T8" fmla="*/ 10 w 21"/>
                <a:gd name="T9" fmla="*/ 1 h 48"/>
                <a:gd name="T10" fmla="*/ 17 w 21"/>
                <a:gd name="T11" fmla="*/ 22 h 48"/>
                <a:gd name="T12" fmla="*/ 8 w 21"/>
                <a:gd name="T13" fmla="*/ 45 h 48"/>
                <a:gd name="T14" fmla="*/ 0 w 21"/>
                <a:gd name="T15" fmla="*/ 46 h 48"/>
                <a:gd name="T16" fmla="*/ 12 w 21"/>
                <a:gd name="T1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8">
                  <a:moveTo>
                    <a:pt x="12" y="46"/>
                  </a:moveTo>
                  <a:cubicBezTo>
                    <a:pt x="17" y="43"/>
                    <a:pt x="20" y="34"/>
                    <a:pt x="21" y="23"/>
                  </a:cubicBezTo>
                  <a:cubicBezTo>
                    <a:pt x="21" y="14"/>
                    <a:pt x="18" y="6"/>
                    <a:pt x="13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8" y="0"/>
                    <a:pt x="9" y="1"/>
                    <a:pt x="10" y="1"/>
                  </a:cubicBezTo>
                  <a:cubicBezTo>
                    <a:pt x="15" y="5"/>
                    <a:pt x="18" y="13"/>
                    <a:pt x="17" y="22"/>
                  </a:cubicBezTo>
                  <a:cubicBezTo>
                    <a:pt x="17" y="33"/>
                    <a:pt x="13" y="42"/>
                    <a:pt x="8" y="45"/>
                  </a:cubicBezTo>
                  <a:cubicBezTo>
                    <a:pt x="6" y="46"/>
                    <a:pt x="3" y="46"/>
                    <a:pt x="0" y="46"/>
                  </a:cubicBezTo>
                  <a:cubicBezTo>
                    <a:pt x="5" y="48"/>
                    <a:pt x="9" y="48"/>
                    <a:pt x="12" y="46"/>
                  </a:cubicBezTo>
                  <a:close/>
                </a:path>
              </a:pathLst>
            </a:custGeom>
            <a:solidFill>
              <a:srgbClr val="BAB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ŝľíḑê"/>
            <p:cNvSpPr/>
            <p:nvPr/>
          </p:nvSpPr>
          <p:spPr bwMode="auto">
            <a:xfrm>
              <a:off x="7027863" y="4605337"/>
              <a:ext cx="234950" cy="284163"/>
            </a:xfrm>
            <a:custGeom>
              <a:avLst/>
              <a:gdLst>
                <a:gd name="T0" fmla="*/ 0 w 71"/>
                <a:gd name="T1" fmla="*/ 0 h 86"/>
                <a:gd name="T2" fmla="*/ 0 w 71"/>
                <a:gd name="T3" fmla="*/ 73 h 86"/>
                <a:gd name="T4" fmla="*/ 36 w 71"/>
                <a:gd name="T5" fmla="*/ 86 h 86"/>
                <a:gd name="T6" fmla="*/ 71 w 71"/>
                <a:gd name="T7" fmla="*/ 73 h 86"/>
                <a:gd name="T8" fmla="*/ 71 w 71"/>
                <a:gd name="T9" fmla="*/ 0 h 86"/>
                <a:gd name="T10" fmla="*/ 0 w 71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86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80"/>
                    <a:pt x="16" y="86"/>
                    <a:pt x="36" y="86"/>
                  </a:cubicBezTo>
                  <a:cubicBezTo>
                    <a:pt x="55" y="86"/>
                    <a:pt x="71" y="80"/>
                    <a:pt x="71" y="73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iṩḷíḓé"/>
            <p:cNvSpPr/>
            <p:nvPr/>
          </p:nvSpPr>
          <p:spPr bwMode="auto">
            <a:xfrm>
              <a:off x="7213601" y="4605337"/>
              <a:ext cx="49213" cy="277813"/>
            </a:xfrm>
            <a:custGeom>
              <a:avLst/>
              <a:gdLst>
                <a:gd name="T0" fmla="*/ 0 w 15"/>
                <a:gd name="T1" fmla="*/ 84 h 84"/>
                <a:gd name="T2" fmla="*/ 15 w 15"/>
                <a:gd name="T3" fmla="*/ 73 h 84"/>
                <a:gd name="T4" fmla="*/ 15 w 15"/>
                <a:gd name="T5" fmla="*/ 0 h 84"/>
                <a:gd name="T6" fmla="*/ 0 w 15"/>
                <a:gd name="T7" fmla="*/ 0 h 84"/>
                <a:gd name="T8" fmla="*/ 0 w 15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4">
                  <a:moveTo>
                    <a:pt x="0" y="84"/>
                  </a:moveTo>
                  <a:cubicBezTo>
                    <a:pt x="9" y="82"/>
                    <a:pt x="15" y="78"/>
                    <a:pt x="15" y="7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DAD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iŝľîďé"/>
            <p:cNvSpPr/>
            <p:nvPr/>
          </p:nvSpPr>
          <p:spPr bwMode="auto">
            <a:xfrm>
              <a:off x="7027863" y="4586287"/>
              <a:ext cx="234950" cy="36513"/>
            </a:xfrm>
            <a:prstGeom prst="ellipse">
              <a:avLst/>
            </a:prstGeom>
            <a:solidFill>
              <a:srgbClr val="C5C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ïṣľiḍè"/>
            <p:cNvSpPr/>
            <p:nvPr/>
          </p:nvSpPr>
          <p:spPr bwMode="auto">
            <a:xfrm>
              <a:off x="7045326" y="4589462"/>
              <a:ext cx="204788" cy="30163"/>
            </a:xfrm>
            <a:prstGeom prst="ellipse">
              <a:avLst/>
            </a:prstGeom>
            <a:solidFill>
              <a:srgbClr val="949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ïsḷïḋê"/>
            <p:cNvSpPr/>
            <p:nvPr/>
          </p:nvSpPr>
          <p:spPr bwMode="auto">
            <a:xfrm>
              <a:off x="8193088" y="3033712"/>
              <a:ext cx="73025" cy="76200"/>
            </a:xfrm>
            <a:custGeom>
              <a:avLst/>
              <a:gdLst>
                <a:gd name="T0" fmla="*/ 20 w 22"/>
                <a:gd name="T1" fmla="*/ 11 h 23"/>
                <a:gd name="T2" fmla="*/ 18 w 22"/>
                <a:gd name="T3" fmla="*/ 11 h 23"/>
                <a:gd name="T4" fmla="*/ 11 w 22"/>
                <a:gd name="T5" fmla="*/ 18 h 23"/>
                <a:gd name="T6" fmla="*/ 4 w 22"/>
                <a:gd name="T7" fmla="*/ 11 h 23"/>
                <a:gd name="T8" fmla="*/ 11 w 22"/>
                <a:gd name="T9" fmla="*/ 5 h 23"/>
                <a:gd name="T10" fmla="*/ 18 w 22"/>
                <a:gd name="T11" fmla="*/ 11 h 23"/>
                <a:gd name="T12" fmla="*/ 20 w 22"/>
                <a:gd name="T13" fmla="*/ 11 h 23"/>
                <a:gd name="T14" fmla="*/ 22 w 22"/>
                <a:gd name="T15" fmla="*/ 11 h 23"/>
                <a:gd name="T16" fmla="*/ 11 w 22"/>
                <a:gd name="T17" fmla="*/ 0 h 23"/>
                <a:gd name="T18" fmla="*/ 0 w 22"/>
                <a:gd name="T19" fmla="*/ 11 h 23"/>
                <a:gd name="T20" fmla="*/ 11 w 22"/>
                <a:gd name="T21" fmla="*/ 23 h 23"/>
                <a:gd name="T22" fmla="*/ 22 w 22"/>
                <a:gd name="T23" fmla="*/ 11 h 23"/>
                <a:gd name="T24" fmla="*/ 20 w 22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0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8"/>
                    <a:pt x="7" y="5"/>
                    <a:pt x="11" y="5"/>
                  </a:cubicBezTo>
                  <a:cubicBezTo>
                    <a:pt x="15" y="5"/>
                    <a:pt x="18" y="8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sļïḑè"/>
            <p:cNvSpPr/>
            <p:nvPr/>
          </p:nvSpPr>
          <p:spPr bwMode="auto">
            <a:xfrm>
              <a:off x="4179888" y="3416300"/>
              <a:ext cx="73025" cy="71438"/>
            </a:xfrm>
            <a:custGeom>
              <a:avLst/>
              <a:gdLst>
                <a:gd name="T0" fmla="*/ 22 w 22"/>
                <a:gd name="T1" fmla="*/ 11 h 22"/>
                <a:gd name="T2" fmla="*/ 22 w 22"/>
                <a:gd name="T3" fmla="*/ 11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11 w 22"/>
                <a:gd name="T11" fmla="*/ 22 h 22"/>
                <a:gd name="T12" fmla="*/ 22 w 22"/>
                <a:gd name="T13" fmla="*/ 11 h 22"/>
                <a:gd name="T14" fmla="*/ 20 w 22"/>
                <a:gd name="T15" fmla="*/ 11 h 22"/>
                <a:gd name="T16" fmla="*/ 18 w 22"/>
                <a:gd name="T17" fmla="*/ 11 h 22"/>
                <a:gd name="T18" fmla="*/ 11 w 22"/>
                <a:gd name="T19" fmla="*/ 17 h 22"/>
                <a:gd name="T20" fmla="*/ 4 w 22"/>
                <a:gd name="T21" fmla="*/ 11 h 22"/>
                <a:gd name="T22" fmla="*/ 11 w 22"/>
                <a:gd name="T23" fmla="*/ 4 h 22"/>
                <a:gd name="T24" fmla="*/ 18 w 22"/>
                <a:gd name="T25" fmla="*/ 11 h 22"/>
                <a:gd name="T26" fmla="*/ 20 w 22"/>
                <a:gd name="T27" fmla="*/ 11 h 22"/>
                <a:gd name="T28" fmla="*/ 22 w 22"/>
                <a:gd name="T29" fmla="*/ 11 h 22"/>
                <a:gd name="T30" fmla="*/ 22 w 22"/>
                <a:gd name="T31" fmla="*/ 11 h 22"/>
                <a:gd name="T32" fmla="*/ 11 w 22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11" y="0"/>
                  </a:moveTo>
                  <a:cubicBezTo>
                    <a:pt x="5" y="0"/>
                    <a:pt x="0" y="4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4"/>
                    <a:pt x="15" y="17"/>
                    <a:pt x="11" y="17"/>
                  </a:cubicBezTo>
                  <a:cubicBezTo>
                    <a:pt x="7" y="17"/>
                    <a:pt x="4" y="14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5" y="4"/>
                    <a:pt x="18" y="7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4"/>
                    <a:pt x="17" y="0"/>
                    <a:pt x="11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î$ḷiḋé"/>
            <p:cNvSpPr/>
            <p:nvPr/>
          </p:nvSpPr>
          <p:spPr bwMode="auto">
            <a:xfrm>
              <a:off x="8134351" y="2146300"/>
              <a:ext cx="71438" cy="76200"/>
            </a:xfrm>
            <a:custGeom>
              <a:avLst/>
              <a:gdLst>
                <a:gd name="T0" fmla="*/ 22 w 22"/>
                <a:gd name="T1" fmla="*/ 12 h 23"/>
                <a:gd name="T2" fmla="*/ 22 w 22"/>
                <a:gd name="T3" fmla="*/ 12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11 w 22"/>
                <a:gd name="T11" fmla="*/ 23 h 23"/>
                <a:gd name="T12" fmla="*/ 22 w 22"/>
                <a:gd name="T13" fmla="*/ 12 h 23"/>
                <a:gd name="T14" fmla="*/ 20 w 22"/>
                <a:gd name="T15" fmla="*/ 12 h 23"/>
                <a:gd name="T16" fmla="*/ 18 w 22"/>
                <a:gd name="T17" fmla="*/ 12 h 23"/>
                <a:gd name="T18" fmla="*/ 11 w 22"/>
                <a:gd name="T19" fmla="*/ 18 h 23"/>
                <a:gd name="T20" fmla="*/ 4 w 22"/>
                <a:gd name="T21" fmla="*/ 12 h 23"/>
                <a:gd name="T22" fmla="*/ 11 w 22"/>
                <a:gd name="T23" fmla="*/ 5 h 23"/>
                <a:gd name="T24" fmla="*/ 18 w 22"/>
                <a:gd name="T25" fmla="*/ 12 h 23"/>
                <a:gd name="T26" fmla="*/ 20 w 22"/>
                <a:gd name="T27" fmla="*/ 12 h 23"/>
                <a:gd name="T28" fmla="*/ 22 w 22"/>
                <a:gd name="T29" fmla="*/ 12 h 23"/>
                <a:gd name="T30" fmla="*/ 22 w 22"/>
                <a:gd name="T31" fmla="*/ 12 h 23"/>
                <a:gd name="T32" fmla="*/ 11 w 2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3"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11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7" y="18"/>
                    <a:pt x="4" y="15"/>
                    <a:pt x="4" y="12"/>
                  </a:cubicBezTo>
                  <a:cubicBezTo>
                    <a:pt x="4" y="8"/>
                    <a:pt x="7" y="5"/>
                    <a:pt x="11" y="5"/>
                  </a:cubicBezTo>
                  <a:cubicBezTo>
                    <a:pt x="15" y="5"/>
                    <a:pt x="18" y="8"/>
                    <a:pt x="1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iśḻíḑe"/>
            <p:cNvSpPr/>
            <p:nvPr/>
          </p:nvSpPr>
          <p:spPr bwMode="auto">
            <a:xfrm>
              <a:off x="7367588" y="4516437"/>
              <a:ext cx="73025" cy="76200"/>
            </a:xfrm>
            <a:custGeom>
              <a:avLst/>
              <a:gdLst>
                <a:gd name="T0" fmla="*/ 22 w 22"/>
                <a:gd name="T1" fmla="*/ 11 h 23"/>
                <a:gd name="T2" fmla="*/ 22 w 22"/>
                <a:gd name="T3" fmla="*/ 11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11 w 22"/>
                <a:gd name="T11" fmla="*/ 23 h 23"/>
                <a:gd name="T12" fmla="*/ 22 w 22"/>
                <a:gd name="T13" fmla="*/ 11 h 23"/>
                <a:gd name="T14" fmla="*/ 20 w 22"/>
                <a:gd name="T15" fmla="*/ 11 h 23"/>
                <a:gd name="T16" fmla="*/ 18 w 22"/>
                <a:gd name="T17" fmla="*/ 11 h 23"/>
                <a:gd name="T18" fmla="*/ 11 w 22"/>
                <a:gd name="T19" fmla="*/ 18 h 23"/>
                <a:gd name="T20" fmla="*/ 4 w 22"/>
                <a:gd name="T21" fmla="*/ 11 h 23"/>
                <a:gd name="T22" fmla="*/ 11 w 22"/>
                <a:gd name="T23" fmla="*/ 5 h 23"/>
                <a:gd name="T24" fmla="*/ 18 w 22"/>
                <a:gd name="T25" fmla="*/ 11 h 23"/>
                <a:gd name="T26" fmla="*/ 20 w 22"/>
                <a:gd name="T27" fmla="*/ 11 h 23"/>
                <a:gd name="T28" fmla="*/ 22 w 22"/>
                <a:gd name="T29" fmla="*/ 11 h 23"/>
                <a:gd name="T30" fmla="*/ 22 w 22"/>
                <a:gd name="T31" fmla="*/ 11 h 23"/>
                <a:gd name="T32" fmla="*/ 11 w 2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3"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4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8"/>
                    <a:pt x="7" y="5"/>
                    <a:pt x="11" y="5"/>
                  </a:cubicBezTo>
                  <a:cubicBezTo>
                    <a:pt x="14" y="5"/>
                    <a:pt x="18" y="8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íṩļîdé"/>
            <p:cNvSpPr/>
            <p:nvPr/>
          </p:nvSpPr>
          <p:spPr bwMode="auto">
            <a:xfrm>
              <a:off x="7972426" y="4705350"/>
              <a:ext cx="73025" cy="71438"/>
            </a:xfrm>
            <a:custGeom>
              <a:avLst/>
              <a:gdLst>
                <a:gd name="T0" fmla="*/ 20 w 22"/>
                <a:gd name="T1" fmla="*/ 11 h 22"/>
                <a:gd name="T2" fmla="*/ 17 w 22"/>
                <a:gd name="T3" fmla="*/ 11 h 22"/>
                <a:gd name="T4" fmla="*/ 11 w 22"/>
                <a:gd name="T5" fmla="*/ 18 h 22"/>
                <a:gd name="T6" fmla="*/ 4 w 22"/>
                <a:gd name="T7" fmla="*/ 11 h 22"/>
                <a:gd name="T8" fmla="*/ 11 w 22"/>
                <a:gd name="T9" fmla="*/ 4 h 22"/>
                <a:gd name="T10" fmla="*/ 17 w 22"/>
                <a:gd name="T11" fmla="*/ 11 h 22"/>
                <a:gd name="T12" fmla="*/ 20 w 22"/>
                <a:gd name="T13" fmla="*/ 11 h 22"/>
                <a:gd name="T14" fmla="*/ 22 w 22"/>
                <a:gd name="T15" fmla="*/ 11 h 22"/>
                <a:gd name="T16" fmla="*/ 11 w 22"/>
                <a:gd name="T17" fmla="*/ 0 h 22"/>
                <a:gd name="T18" fmla="*/ 0 w 22"/>
                <a:gd name="T19" fmla="*/ 11 h 22"/>
                <a:gd name="T20" fmla="*/ 11 w 22"/>
                <a:gd name="T21" fmla="*/ 22 h 22"/>
                <a:gd name="T22" fmla="*/ 22 w 22"/>
                <a:gd name="T23" fmla="*/ 11 h 22"/>
                <a:gd name="T24" fmla="*/ 20 w 22"/>
                <a:gd name="T2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2">
                  <a:moveTo>
                    <a:pt x="20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5"/>
                    <a:pt x="14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4" y="4"/>
                    <a:pt x="17" y="7"/>
                    <a:pt x="17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ïṩliḋè"/>
            <p:cNvSpPr/>
            <p:nvPr/>
          </p:nvSpPr>
          <p:spPr bwMode="auto">
            <a:xfrm>
              <a:off x="4400551" y="1879600"/>
              <a:ext cx="73025" cy="73025"/>
            </a:xfrm>
            <a:custGeom>
              <a:avLst/>
              <a:gdLst>
                <a:gd name="T0" fmla="*/ 20 w 22"/>
                <a:gd name="T1" fmla="*/ 11 h 22"/>
                <a:gd name="T2" fmla="*/ 18 w 22"/>
                <a:gd name="T3" fmla="*/ 11 h 22"/>
                <a:gd name="T4" fmla="*/ 11 w 22"/>
                <a:gd name="T5" fmla="*/ 18 h 22"/>
                <a:gd name="T6" fmla="*/ 4 w 22"/>
                <a:gd name="T7" fmla="*/ 11 h 22"/>
                <a:gd name="T8" fmla="*/ 11 w 22"/>
                <a:gd name="T9" fmla="*/ 4 h 22"/>
                <a:gd name="T10" fmla="*/ 18 w 22"/>
                <a:gd name="T11" fmla="*/ 11 h 22"/>
                <a:gd name="T12" fmla="*/ 20 w 22"/>
                <a:gd name="T13" fmla="*/ 11 h 22"/>
                <a:gd name="T14" fmla="*/ 22 w 22"/>
                <a:gd name="T15" fmla="*/ 11 h 22"/>
                <a:gd name="T16" fmla="*/ 11 w 22"/>
                <a:gd name="T17" fmla="*/ 0 h 22"/>
                <a:gd name="T18" fmla="*/ 0 w 22"/>
                <a:gd name="T19" fmla="*/ 11 h 22"/>
                <a:gd name="T20" fmla="*/ 11 w 22"/>
                <a:gd name="T21" fmla="*/ 22 h 22"/>
                <a:gd name="T22" fmla="*/ 22 w 22"/>
                <a:gd name="T23" fmla="*/ 11 h 22"/>
                <a:gd name="T24" fmla="*/ 20 w 22"/>
                <a:gd name="T2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2">
                  <a:moveTo>
                    <a:pt x="20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5" y="4"/>
                    <a:pt x="18" y="7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iṩlîḑé"/>
            <p:cNvSpPr/>
            <p:nvPr/>
          </p:nvSpPr>
          <p:spPr bwMode="auto">
            <a:xfrm>
              <a:off x="6623051" y="1135062"/>
              <a:ext cx="71438" cy="73025"/>
            </a:xfrm>
            <a:custGeom>
              <a:avLst/>
              <a:gdLst>
                <a:gd name="T0" fmla="*/ 20 w 22"/>
                <a:gd name="T1" fmla="*/ 11 h 22"/>
                <a:gd name="T2" fmla="*/ 18 w 22"/>
                <a:gd name="T3" fmla="*/ 11 h 22"/>
                <a:gd name="T4" fmla="*/ 11 w 22"/>
                <a:gd name="T5" fmla="*/ 18 h 22"/>
                <a:gd name="T6" fmla="*/ 4 w 22"/>
                <a:gd name="T7" fmla="*/ 11 h 22"/>
                <a:gd name="T8" fmla="*/ 11 w 22"/>
                <a:gd name="T9" fmla="*/ 4 h 22"/>
                <a:gd name="T10" fmla="*/ 18 w 22"/>
                <a:gd name="T11" fmla="*/ 11 h 22"/>
                <a:gd name="T12" fmla="*/ 20 w 22"/>
                <a:gd name="T13" fmla="*/ 11 h 22"/>
                <a:gd name="T14" fmla="*/ 22 w 22"/>
                <a:gd name="T15" fmla="*/ 11 h 22"/>
                <a:gd name="T16" fmla="*/ 11 w 22"/>
                <a:gd name="T17" fmla="*/ 0 h 22"/>
                <a:gd name="T18" fmla="*/ 0 w 22"/>
                <a:gd name="T19" fmla="*/ 11 h 22"/>
                <a:gd name="T20" fmla="*/ 11 w 22"/>
                <a:gd name="T21" fmla="*/ 22 h 22"/>
                <a:gd name="T22" fmla="*/ 22 w 22"/>
                <a:gd name="T23" fmla="*/ 11 h 22"/>
                <a:gd name="T24" fmla="*/ 20 w 22"/>
                <a:gd name="T2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2">
                  <a:moveTo>
                    <a:pt x="20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5" y="4"/>
                    <a:pt x="18" y="7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iṡ1iďê"/>
            <p:cNvSpPr/>
            <p:nvPr/>
          </p:nvSpPr>
          <p:spPr bwMode="auto">
            <a:xfrm>
              <a:off x="4430713" y="4579937"/>
              <a:ext cx="73025" cy="71438"/>
            </a:xfrm>
            <a:custGeom>
              <a:avLst/>
              <a:gdLst>
                <a:gd name="T0" fmla="*/ 20 w 22"/>
                <a:gd name="T1" fmla="*/ 11 h 22"/>
                <a:gd name="T2" fmla="*/ 18 w 22"/>
                <a:gd name="T3" fmla="*/ 11 h 22"/>
                <a:gd name="T4" fmla="*/ 11 w 22"/>
                <a:gd name="T5" fmla="*/ 18 h 22"/>
                <a:gd name="T6" fmla="*/ 4 w 22"/>
                <a:gd name="T7" fmla="*/ 11 h 22"/>
                <a:gd name="T8" fmla="*/ 11 w 22"/>
                <a:gd name="T9" fmla="*/ 4 h 22"/>
                <a:gd name="T10" fmla="*/ 18 w 22"/>
                <a:gd name="T11" fmla="*/ 11 h 22"/>
                <a:gd name="T12" fmla="*/ 20 w 22"/>
                <a:gd name="T13" fmla="*/ 11 h 22"/>
                <a:gd name="T14" fmla="*/ 22 w 22"/>
                <a:gd name="T15" fmla="*/ 11 h 22"/>
                <a:gd name="T16" fmla="*/ 11 w 22"/>
                <a:gd name="T17" fmla="*/ 0 h 22"/>
                <a:gd name="T18" fmla="*/ 0 w 22"/>
                <a:gd name="T19" fmla="*/ 11 h 22"/>
                <a:gd name="T20" fmla="*/ 11 w 22"/>
                <a:gd name="T21" fmla="*/ 22 h 22"/>
                <a:gd name="T22" fmla="*/ 22 w 22"/>
                <a:gd name="T23" fmla="*/ 11 h 22"/>
                <a:gd name="T24" fmla="*/ 20 w 22"/>
                <a:gd name="T2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2">
                  <a:moveTo>
                    <a:pt x="20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5"/>
                    <a:pt x="15" y="18"/>
                    <a:pt x="11" y="18"/>
                  </a:cubicBezTo>
                  <a:cubicBezTo>
                    <a:pt x="7" y="18"/>
                    <a:pt x="4" y="15"/>
                    <a:pt x="4" y="11"/>
                  </a:cubicBezTo>
                  <a:cubicBezTo>
                    <a:pt x="4" y="8"/>
                    <a:pt x="7" y="4"/>
                    <a:pt x="11" y="4"/>
                  </a:cubicBezTo>
                  <a:cubicBezTo>
                    <a:pt x="15" y="4"/>
                    <a:pt x="18" y="8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9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常用函数说明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59498" y="1943663"/>
            <a:ext cx="8856984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sum()函数返回所请求轴的值的总和。 默认情况下，轴为索引(axis=0)。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df.sum()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当：轴为索引(axis=1)的情况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代码为 ：df.sum(1)</a:t>
            </a:r>
          </a:p>
        </p:txBody>
      </p:sp>
      <p:sp>
        <p:nvSpPr>
          <p:cNvPr id="5" name="矩形 4"/>
          <p:cNvSpPr/>
          <p:nvPr/>
        </p:nvSpPr>
        <p:spPr>
          <a:xfrm>
            <a:off x="1775520" y="1844824"/>
            <a:ext cx="8640961" cy="3058988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常用函数说明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448" y="2348880"/>
            <a:ext cx="5976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mean()函数可以返回平均值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df.mean()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但是平均值表示“数据在其周围分布”这一大致的推测，只根据这一点并不能弄清数据分布的状态。</a:t>
            </a:r>
          </a:p>
        </p:txBody>
      </p:sp>
      <p:sp>
        <p:nvSpPr>
          <p:cNvPr id="4" name="矩形 3"/>
          <p:cNvSpPr/>
          <p:nvPr/>
        </p:nvSpPr>
        <p:spPr>
          <a:xfrm>
            <a:off x="1127448" y="2132857"/>
            <a:ext cx="5976664" cy="1872208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320136" y="1484784"/>
            <a:ext cx="3903379" cy="3905315"/>
            <a:chOff x="3560773" y="892515"/>
            <a:chExt cx="5070455" cy="5072970"/>
          </a:xfrm>
        </p:grpSpPr>
        <p:sp>
          <p:nvSpPr>
            <p:cNvPr id="6" name="íṧļíḓé"/>
            <p:cNvSpPr/>
            <p:nvPr/>
          </p:nvSpPr>
          <p:spPr bwMode="auto">
            <a:xfrm>
              <a:off x="3560773" y="1667168"/>
              <a:ext cx="5070455" cy="3833022"/>
            </a:xfrm>
            <a:custGeom>
              <a:avLst/>
              <a:gdLst>
                <a:gd name="T0" fmla="*/ 1697 w 1704"/>
                <a:gd name="T1" fmla="*/ 432 h 1288"/>
                <a:gd name="T2" fmla="*/ 1404 w 1704"/>
                <a:gd name="T3" fmla="*/ 36 h 1288"/>
                <a:gd name="T4" fmla="*/ 1173 w 1704"/>
                <a:gd name="T5" fmla="*/ 22 h 1288"/>
                <a:gd name="T6" fmla="*/ 999 w 1704"/>
                <a:gd name="T7" fmla="*/ 122 h 1288"/>
                <a:gd name="T8" fmla="*/ 668 w 1704"/>
                <a:gd name="T9" fmla="*/ 335 h 1288"/>
                <a:gd name="T10" fmla="*/ 449 w 1704"/>
                <a:gd name="T11" fmla="*/ 289 h 1288"/>
                <a:gd name="T12" fmla="*/ 228 w 1704"/>
                <a:gd name="T13" fmla="*/ 267 h 1288"/>
                <a:gd name="T14" fmla="*/ 54 w 1704"/>
                <a:gd name="T15" fmla="*/ 391 h 1288"/>
                <a:gd name="T16" fmla="*/ 8 w 1704"/>
                <a:gd name="T17" fmla="*/ 601 h 1288"/>
                <a:gd name="T18" fmla="*/ 288 w 1704"/>
                <a:gd name="T19" fmla="*/ 1024 h 1288"/>
                <a:gd name="T20" fmla="*/ 747 w 1704"/>
                <a:gd name="T21" fmla="*/ 1258 h 1288"/>
                <a:gd name="T22" fmla="*/ 1192 w 1704"/>
                <a:gd name="T23" fmla="*/ 1230 h 1288"/>
                <a:gd name="T24" fmla="*/ 1703 w 1704"/>
                <a:gd name="T25" fmla="*/ 543 h 1288"/>
                <a:gd name="T26" fmla="*/ 1697 w 1704"/>
                <a:gd name="T27" fmla="*/ 432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4" h="1288">
                  <a:moveTo>
                    <a:pt x="1697" y="432"/>
                  </a:moveTo>
                  <a:cubicBezTo>
                    <a:pt x="1672" y="259"/>
                    <a:pt x="1571" y="101"/>
                    <a:pt x="1404" y="36"/>
                  </a:cubicBezTo>
                  <a:cubicBezTo>
                    <a:pt x="1331" y="8"/>
                    <a:pt x="1248" y="0"/>
                    <a:pt x="1173" y="22"/>
                  </a:cubicBezTo>
                  <a:cubicBezTo>
                    <a:pt x="1107" y="41"/>
                    <a:pt x="1051" y="79"/>
                    <a:pt x="999" y="122"/>
                  </a:cubicBezTo>
                  <a:cubicBezTo>
                    <a:pt x="900" y="203"/>
                    <a:pt x="804" y="323"/>
                    <a:pt x="668" y="335"/>
                  </a:cubicBezTo>
                  <a:cubicBezTo>
                    <a:pt x="593" y="342"/>
                    <a:pt x="519" y="311"/>
                    <a:pt x="449" y="289"/>
                  </a:cubicBezTo>
                  <a:cubicBezTo>
                    <a:pt x="378" y="266"/>
                    <a:pt x="302" y="248"/>
                    <a:pt x="228" y="267"/>
                  </a:cubicBezTo>
                  <a:cubicBezTo>
                    <a:pt x="158" y="285"/>
                    <a:pt x="95" y="330"/>
                    <a:pt x="54" y="391"/>
                  </a:cubicBezTo>
                  <a:cubicBezTo>
                    <a:pt x="13" y="453"/>
                    <a:pt x="0" y="528"/>
                    <a:pt x="8" y="601"/>
                  </a:cubicBezTo>
                  <a:cubicBezTo>
                    <a:pt x="27" y="777"/>
                    <a:pt x="159" y="913"/>
                    <a:pt x="288" y="1024"/>
                  </a:cubicBezTo>
                  <a:cubicBezTo>
                    <a:pt x="419" y="1136"/>
                    <a:pt x="577" y="1224"/>
                    <a:pt x="747" y="1258"/>
                  </a:cubicBezTo>
                  <a:cubicBezTo>
                    <a:pt x="895" y="1288"/>
                    <a:pt x="1049" y="1279"/>
                    <a:pt x="1192" y="1230"/>
                  </a:cubicBezTo>
                  <a:cubicBezTo>
                    <a:pt x="1483" y="1132"/>
                    <a:pt x="1695" y="852"/>
                    <a:pt x="1703" y="543"/>
                  </a:cubicBezTo>
                  <a:cubicBezTo>
                    <a:pt x="1704" y="506"/>
                    <a:pt x="1702" y="469"/>
                    <a:pt x="1697" y="432"/>
                  </a:cubicBezTo>
                </a:path>
              </a:pathLst>
            </a:custGeom>
            <a:solidFill>
              <a:srgbClr val="C2E1FE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ṥ1ïḍè"/>
            <p:cNvSpPr/>
            <p:nvPr/>
          </p:nvSpPr>
          <p:spPr bwMode="auto">
            <a:xfrm>
              <a:off x="4190808" y="892515"/>
              <a:ext cx="3836796" cy="5072970"/>
            </a:xfrm>
            <a:custGeom>
              <a:avLst/>
              <a:gdLst>
                <a:gd name="T0" fmla="*/ 1231 w 1289"/>
                <a:gd name="T1" fmla="*/ 512 h 1704"/>
                <a:gd name="T2" fmla="*/ 543 w 1289"/>
                <a:gd name="T3" fmla="*/ 1 h 1704"/>
                <a:gd name="T4" fmla="*/ 432 w 1289"/>
                <a:gd name="T5" fmla="*/ 7 h 1704"/>
                <a:gd name="T6" fmla="*/ 36 w 1289"/>
                <a:gd name="T7" fmla="*/ 300 h 1704"/>
                <a:gd name="T8" fmla="*/ 22 w 1289"/>
                <a:gd name="T9" fmla="*/ 531 h 1704"/>
                <a:gd name="T10" fmla="*/ 122 w 1289"/>
                <a:gd name="T11" fmla="*/ 705 h 1704"/>
                <a:gd name="T12" fmla="*/ 335 w 1289"/>
                <a:gd name="T13" fmla="*/ 1036 h 1704"/>
                <a:gd name="T14" fmla="*/ 289 w 1289"/>
                <a:gd name="T15" fmla="*/ 1255 h 1704"/>
                <a:gd name="T16" fmla="*/ 268 w 1289"/>
                <a:gd name="T17" fmla="*/ 1476 h 1704"/>
                <a:gd name="T18" fmla="*/ 391 w 1289"/>
                <a:gd name="T19" fmla="*/ 1650 h 1704"/>
                <a:gd name="T20" fmla="*/ 601 w 1289"/>
                <a:gd name="T21" fmla="*/ 1696 h 1704"/>
                <a:gd name="T22" fmla="*/ 1024 w 1289"/>
                <a:gd name="T23" fmla="*/ 1416 h 1704"/>
                <a:gd name="T24" fmla="*/ 1259 w 1289"/>
                <a:gd name="T25" fmla="*/ 957 h 1704"/>
                <a:gd name="T26" fmla="*/ 1231 w 1289"/>
                <a:gd name="T27" fmla="*/ 512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9" h="1704">
                  <a:moveTo>
                    <a:pt x="1231" y="512"/>
                  </a:moveTo>
                  <a:cubicBezTo>
                    <a:pt x="1132" y="221"/>
                    <a:pt x="852" y="9"/>
                    <a:pt x="543" y="1"/>
                  </a:cubicBezTo>
                  <a:cubicBezTo>
                    <a:pt x="506" y="0"/>
                    <a:pt x="469" y="3"/>
                    <a:pt x="432" y="7"/>
                  </a:cubicBezTo>
                  <a:cubicBezTo>
                    <a:pt x="259" y="32"/>
                    <a:pt x="101" y="133"/>
                    <a:pt x="36" y="300"/>
                  </a:cubicBezTo>
                  <a:cubicBezTo>
                    <a:pt x="8" y="373"/>
                    <a:pt x="0" y="456"/>
                    <a:pt x="22" y="531"/>
                  </a:cubicBezTo>
                  <a:cubicBezTo>
                    <a:pt x="41" y="597"/>
                    <a:pt x="79" y="653"/>
                    <a:pt x="122" y="705"/>
                  </a:cubicBezTo>
                  <a:cubicBezTo>
                    <a:pt x="203" y="804"/>
                    <a:pt x="323" y="900"/>
                    <a:pt x="335" y="1036"/>
                  </a:cubicBezTo>
                  <a:cubicBezTo>
                    <a:pt x="342" y="1111"/>
                    <a:pt x="311" y="1185"/>
                    <a:pt x="289" y="1255"/>
                  </a:cubicBezTo>
                  <a:cubicBezTo>
                    <a:pt x="266" y="1326"/>
                    <a:pt x="249" y="1402"/>
                    <a:pt x="268" y="1476"/>
                  </a:cubicBezTo>
                  <a:cubicBezTo>
                    <a:pt x="286" y="1546"/>
                    <a:pt x="330" y="1609"/>
                    <a:pt x="391" y="1650"/>
                  </a:cubicBezTo>
                  <a:cubicBezTo>
                    <a:pt x="453" y="1691"/>
                    <a:pt x="528" y="1704"/>
                    <a:pt x="601" y="1696"/>
                  </a:cubicBezTo>
                  <a:cubicBezTo>
                    <a:pt x="777" y="1677"/>
                    <a:pt x="914" y="1545"/>
                    <a:pt x="1024" y="1416"/>
                  </a:cubicBezTo>
                  <a:cubicBezTo>
                    <a:pt x="1136" y="1285"/>
                    <a:pt x="1224" y="1127"/>
                    <a:pt x="1259" y="957"/>
                  </a:cubicBezTo>
                  <a:cubicBezTo>
                    <a:pt x="1289" y="809"/>
                    <a:pt x="1279" y="655"/>
                    <a:pt x="1231" y="512"/>
                  </a:cubicBezTo>
                </a:path>
              </a:pathLst>
            </a:custGeom>
            <a:solidFill>
              <a:srgbClr val="C2E1FE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ṩḷíḑè"/>
            <p:cNvSpPr/>
            <p:nvPr/>
          </p:nvSpPr>
          <p:spPr bwMode="auto">
            <a:xfrm>
              <a:off x="3881449" y="2780102"/>
              <a:ext cx="1981904" cy="2301323"/>
            </a:xfrm>
            <a:custGeom>
              <a:avLst/>
              <a:gdLst>
                <a:gd name="T0" fmla="*/ 642 w 666"/>
                <a:gd name="T1" fmla="*/ 529 h 773"/>
                <a:gd name="T2" fmla="*/ 544 w 666"/>
                <a:gd name="T3" fmla="*/ 417 h 773"/>
                <a:gd name="T4" fmla="*/ 451 w 666"/>
                <a:gd name="T5" fmla="*/ 384 h 773"/>
                <a:gd name="T6" fmla="*/ 431 w 666"/>
                <a:gd name="T7" fmla="*/ 298 h 773"/>
                <a:gd name="T8" fmla="*/ 331 w 666"/>
                <a:gd name="T9" fmla="*/ 188 h 773"/>
                <a:gd name="T10" fmla="*/ 230 w 666"/>
                <a:gd name="T11" fmla="*/ 160 h 773"/>
                <a:gd name="T12" fmla="*/ 168 w 666"/>
                <a:gd name="T13" fmla="*/ 86 h 773"/>
                <a:gd name="T14" fmla="*/ 40 w 666"/>
                <a:gd name="T15" fmla="*/ 35 h 773"/>
                <a:gd name="T16" fmla="*/ 25 w 666"/>
                <a:gd name="T17" fmla="*/ 165 h 773"/>
                <a:gd name="T18" fmla="*/ 46 w 666"/>
                <a:gd name="T19" fmla="*/ 206 h 773"/>
                <a:gd name="T20" fmla="*/ 79 w 666"/>
                <a:gd name="T21" fmla="*/ 248 h 773"/>
                <a:gd name="T22" fmla="*/ 100 w 666"/>
                <a:gd name="T23" fmla="*/ 302 h 773"/>
                <a:gd name="T24" fmla="*/ 103 w 666"/>
                <a:gd name="T25" fmla="*/ 353 h 773"/>
                <a:gd name="T26" fmla="*/ 200 w 666"/>
                <a:gd name="T27" fmla="*/ 506 h 773"/>
                <a:gd name="T28" fmla="*/ 270 w 666"/>
                <a:gd name="T29" fmla="*/ 593 h 773"/>
                <a:gd name="T30" fmla="*/ 299 w 666"/>
                <a:gd name="T31" fmla="*/ 687 h 773"/>
                <a:gd name="T32" fmla="*/ 456 w 666"/>
                <a:gd name="T33" fmla="*/ 773 h 773"/>
                <a:gd name="T34" fmla="*/ 460 w 666"/>
                <a:gd name="T35" fmla="*/ 771 h 773"/>
                <a:gd name="T36" fmla="*/ 642 w 666"/>
                <a:gd name="T37" fmla="*/ 529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6" h="773">
                  <a:moveTo>
                    <a:pt x="642" y="529"/>
                  </a:moveTo>
                  <a:cubicBezTo>
                    <a:pt x="630" y="479"/>
                    <a:pt x="594" y="434"/>
                    <a:pt x="544" y="417"/>
                  </a:cubicBezTo>
                  <a:cubicBezTo>
                    <a:pt x="515" y="406"/>
                    <a:pt x="471" y="413"/>
                    <a:pt x="451" y="384"/>
                  </a:cubicBezTo>
                  <a:cubicBezTo>
                    <a:pt x="434" y="360"/>
                    <a:pt x="438" y="326"/>
                    <a:pt x="431" y="298"/>
                  </a:cubicBezTo>
                  <a:cubicBezTo>
                    <a:pt x="417" y="248"/>
                    <a:pt x="379" y="206"/>
                    <a:pt x="331" y="188"/>
                  </a:cubicBezTo>
                  <a:cubicBezTo>
                    <a:pt x="298" y="176"/>
                    <a:pt x="260" y="179"/>
                    <a:pt x="230" y="160"/>
                  </a:cubicBezTo>
                  <a:cubicBezTo>
                    <a:pt x="202" y="143"/>
                    <a:pt x="186" y="112"/>
                    <a:pt x="168" y="86"/>
                  </a:cubicBezTo>
                  <a:cubicBezTo>
                    <a:pt x="142" y="48"/>
                    <a:pt x="87" y="0"/>
                    <a:pt x="40" y="35"/>
                  </a:cubicBezTo>
                  <a:cubicBezTo>
                    <a:pt x="0" y="65"/>
                    <a:pt x="8" y="125"/>
                    <a:pt x="25" y="165"/>
                  </a:cubicBezTo>
                  <a:cubicBezTo>
                    <a:pt x="30" y="179"/>
                    <a:pt x="38" y="193"/>
                    <a:pt x="46" y="206"/>
                  </a:cubicBezTo>
                  <a:cubicBezTo>
                    <a:pt x="56" y="220"/>
                    <a:pt x="70" y="233"/>
                    <a:pt x="79" y="248"/>
                  </a:cubicBezTo>
                  <a:cubicBezTo>
                    <a:pt x="88" y="264"/>
                    <a:pt x="98" y="283"/>
                    <a:pt x="100" y="302"/>
                  </a:cubicBezTo>
                  <a:cubicBezTo>
                    <a:pt x="102" y="319"/>
                    <a:pt x="101" y="336"/>
                    <a:pt x="103" y="353"/>
                  </a:cubicBezTo>
                  <a:cubicBezTo>
                    <a:pt x="112" y="415"/>
                    <a:pt x="152" y="468"/>
                    <a:pt x="200" y="506"/>
                  </a:cubicBezTo>
                  <a:cubicBezTo>
                    <a:pt x="233" y="531"/>
                    <a:pt x="257" y="553"/>
                    <a:pt x="270" y="593"/>
                  </a:cubicBezTo>
                  <a:cubicBezTo>
                    <a:pt x="279" y="625"/>
                    <a:pt x="284" y="658"/>
                    <a:pt x="299" y="687"/>
                  </a:cubicBezTo>
                  <a:cubicBezTo>
                    <a:pt x="329" y="745"/>
                    <a:pt x="393" y="773"/>
                    <a:pt x="456" y="773"/>
                  </a:cubicBezTo>
                  <a:cubicBezTo>
                    <a:pt x="457" y="773"/>
                    <a:pt x="459" y="773"/>
                    <a:pt x="460" y="771"/>
                  </a:cubicBezTo>
                  <a:cubicBezTo>
                    <a:pt x="576" y="759"/>
                    <a:pt x="666" y="645"/>
                    <a:pt x="642" y="529"/>
                  </a:cubicBezTo>
                </a:path>
              </a:pathLst>
            </a:custGeom>
            <a:gradFill>
              <a:gsLst>
                <a:gs pos="0">
                  <a:srgbClr val="EBAF14"/>
                </a:gs>
                <a:gs pos="100000">
                  <a:srgbClr val="FAD33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ḻíḑè"/>
            <p:cNvSpPr/>
            <p:nvPr/>
          </p:nvSpPr>
          <p:spPr bwMode="auto">
            <a:xfrm>
              <a:off x="4063794" y="3074370"/>
              <a:ext cx="823698" cy="1384567"/>
            </a:xfrm>
            <a:custGeom>
              <a:avLst/>
              <a:gdLst>
                <a:gd name="T0" fmla="*/ 227 w 277"/>
                <a:gd name="T1" fmla="*/ 445 h 465"/>
                <a:gd name="T2" fmla="*/ 225 w 277"/>
                <a:gd name="T3" fmla="*/ 456 h 465"/>
                <a:gd name="T4" fmla="*/ 277 w 277"/>
                <a:gd name="T5" fmla="*/ 465 h 465"/>
                <a:gd name="T6" fmla="*/ 277 w 277"/>
                <a:gd name="T7" fmla="*/ 453 h 465"/>
                <a:gd name="T8" fmla="*/ 229 w 277"/>
                <a:gd name="T9" fmla="*/ 445 h 465"/>
                <a:gd name="T10" fmla="*/ 227 w 277"/>
                <a:gd name="T11" fmla="*/ 445 h 465"/>
                <a:gd name="T12" fmla="*/ 9 w 277"/>
                <a:gd name="T13" fmla="*/ 0 h 465"/>
                <a:gd name="T14" fmla="*/ 3 w 277"/>
                <a:gd name="T15" fmla="*/ 9 h 465"/>
                <a:gd name="T16" fmla="*/ 92 w 277"/>
                <a:gd name="T17" fmla="*/ 126 h 465"/>
                <a:gd name="T18" fmla="*/ 20 w 277"/>
                <a:gd name="T19" fmla="*/ 97 h 465"/>
                <a:gd name="T20" fmla="*/ 17 w 277"/>
                <a:gd name="T21" fmla="*/ 97 h 465"/>
                <a:gd name="T22" fmla="*/ 16 w 277"/>
                <a:gd name="T23" fmla="*/ 109 h 465"/>
                <a:gd name="T24" fmla="*/ 108 w 277"/>
                <a:gd name="T25" fmla="*/ 146 h 465"/>
                <a:gd name="T26" fmla="*/ 186 w 277"/>
                <a:gd name="T27" fmla="*/ 248 h 465"/>
                <a:gd name="T28" fmla="*/ 187 w 277"/>
                <a:gd name="T29" fmla="*/ 249 h 465"/>
                <a:gd name="T30" fmla="*/ 231 w 277"/>
                <a:gd name="T31" fmla="*/ 306 h 465"/>
                <a:gd name="T32" fmla="*/ 77 w 277"/>
                <a:gd name="T33" fmla="*/ 258 h 465"/>
                <a:gd name="T34" fmla="*/ 75 w 277"/>
                <a:gd name="T35" fmla="*/ 257 h 465"/>
                <a:gd name="T36" fmla="*/ 72 w 277"/>
                <a:gd name="T37" fmla="*/ 268 h 465"/>
                <a:gd name="T38" fmla="*/ 243 w 277"/>
                <a:gd name="T39" fmla="*/ 321 h 465"/>
                <a:gd name="T40" fmla="*/ 277 w 277"/>
                <a:gd name="T41" fmla="*/ 366 h 465"/>
                <a:gd name="T42" fmla="*/ 277 w 277"/>
                <a:gd name="T43" fmla="*/ 346 h 465"/>
                <a:gd name="T44" fmla="*/ 198 w 277"/>
                <a:gd name="T45" fmla="*/ 243 h 465"/>
                <a:gd name="T46" fmla="*/ 192 w 277"/>
                <a:gd name="T47" fmla="*/ 112 h 465"/>
                <a:gd name="T48" fmla="*/ 185 w 277"/>
                <a:gd name="T49" fmla="*/ 106 h 465"/>
                <a:gd name="T50" fmla="*/ 179 w 277"/>
                <a:gd name="T51" fmla="*/ 112 h 465"/>
                <a:gd name="T52" fmla="*/ 186 w 277"/>
                <a:gd name="T53" fmla="*/ 228 h 465"/>
                <a:gd name="T54" fmla="*/ 90 w 277"/>
                <a:gd name="T55" fmla="*/ 102 h 465"/>
                <a:gd name="T56" fmla="*/ 90 w 277"/>
                <a:gd name="T57" fmla="*/ 99 h 465"/>
                <a:gd name="T58" fmla="*/ 91 w 277"/>
                <a:gd name="T59" fmla="*/ 13 h 465"/>
                <a:gd name="T60" fmla="*/ 85 w 277"/>
                <a:gd name="T61" fmla="*/ 7 h 465"/>
                <a:gd name="T62" fmla="*/ 79 w 277"/>
                <a:gd name="T63" fmla="*/ 13 h 465"/>
                <a:gd name="T64" fmla="*/ 78 w 277"/>
                <a:gd name="T65" fmla="*/ 87 h 465"/>
                <a:gd name="T66" fmla="*/ 14 w 277"/>
                <a:gd name="T67" fmla="*/ 3 h 465"/>
                <a:gd name="T68" fmla="*/ 9 w 277"/>
                <a:gd name="T69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7" h="465">
                  <a:moveTo>
                    <a:pt x="227" y="445"/>
                  </a:moveTo>
                  <a:cubicBezTo>
                    <a:pt x="221" y="445"/>
                    <a:pt x="218" y="455"/>
                    <a:pt x="225" y="456"/>
                  </a:cubicBezTo>
                  <a:cubicBezTo>
                    <a:pt x="243" y="459"/>
                    <a:pt x="260" y="462"/>
                    <a:pt x="277" y="465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61" y="450"/>
                    <a:pt x="245" y="447"/>
                    <a:pt x="229" y="445"/>
                  </a:cubicBezTo>
                  <a:cubicBezTo>
                    <a:pt x="228" y="445"/>
                    <a:pt x="228" y="445"/>
                    <a:pt x="227" y="445"/>
                  </a:cubicBezTo>
                  <a:moveTo>
                    <a:pt x="9" y="0"/>
                  </a:moveTo>
                  <a:cubicBezTo>
                    <a:pt x="4" y="0"/>
                    <a:pt x="0" y="5"/>
                    <a:pt x="3" y="9"/>
                  </a:cubicBezTo>
                  <a:cubicBezTo>
                    <a:pt x="33" y="48"/>
                    <a:pt x="63" y="87"/>
                    <a:pt x="92" y="126"/>
                  </a:cubicBezTo>
                  <a:cubicBezTo>
                    <a:pt x="68" y="115"/>
                    <a:pt x="44" y="106"/>
                    <a:pt x="20" y="97"/>
                  </a:cubicBezTo>
                  <a:cubicBezTo>
                    <a:pt x="19" y="97"/>
                    <a:pt x="18" y="97"/>
                    <a:pt x="17" y="97"/>
                  </a:cubicBezTo>
                  <a:cubicBezTo>
                    <a:pt x="11" y="97"/>
                    <a:pt x="10" y="107"/>
                    <a:pt x="16" y="109"/>
                  </a:cubicBezTo>
                  <a:cubicBezTo>
                    <a:pt x="47" y="120"/>
                    <a:pt x="78" y="132"/>
                    <a:pt x="108" y="146"/>
                  </a:cubicBezTo>
                  <a:cubicBezTo>
                    <a:pt x="134" y="180"/>
                    <a:pt x="160" y="214"/>
                    <a:pt x="186" y="248"/>
                  </a:cubicBezTo>
                  <a:cubicBezTo>
                    <a:pt x="187" y="248"/>
                    <a:pt x="187" y="249"/>
                    <a:pt x="187" y="249"/>
                  </a:cubicBezTo>
                  <a:cubicBezTo>
                    <a:pt x="202" y="268"/>
                    <a:pt x="217" y="287"/>
                    <a:pt x="231" y="306"/>
                  </a:cubicBezTo>
                  <a:cubicBezTo>
                    <a:pt x="178" y="296"/>
                    <a:pt x="127" y="280"/>
                    <a:pt x="77" y="258"/>
                  </a:cubicBezTo>
                  <a:cubicBezTo>
                    <a:pt x="77" y="257"/>
                    <a:pt x="76" y="257"/>
                    <a:pt x="75" y="257"/>
                  </a:cubicBezTo>
                  <a:cubicBezTo>
                    <a:pt x="69" y="257"/>
                    <a:pt x="65" y="266"/>
                    <a:pt x="72" y="268"/>
                  </a:cubicBezTo>
                  <a:cubicBezTo>
                    <a:pt x="126" y="293"/>
                    <a:pt x="184" y="311"/>
                    <a:pt x="243" y="321"/>
                  </a:cubicBezTo>
                  <a:cubicBezTo>
                    <a:pt x="254" y="336"/>
                    <a:pt x="266" y="351"/>
                    <a:pt x="277" y="366"/>
                  </a:cubicBezTo>
                  <a:cubicBezTo>
                    <a:pt x="277" y="346"/>
                    <a:pt x="277" y="346"/>
                    <a:pt x="277" y="346"/>
                  </a:cubicBezTo>
                  <a:cubicBezTo>
                    <a:pt x="251" y="312"/>
                    <a:pt x="224" y="277"/>
                    <a:pt x="198" y="243"/>
                  </a:cubicBezTo>
                  <a:cubicBezTo>
                    <a:pt x="199" y="199"/>
                    <a:pt x="197" y="155"/>
                    <a:pt x="192" y="112"/>
                  </a:cubicBezTo>
                  <a:cubicBezTo>
                    <a:pt x="191" y="108"/>
                    <a:pt x="188" y="106"/>
                    <a:pt x="185" y="106"/>
                  </a:cubicBezTo>
                  <a:cubicBezTo>
                    <a:pt x="182" y="106"/>
                    <a:pt x="179" y="108"/>
                    <a:pt x="179" y="112"/>
                  </a:cubicBezTo>
                  <a:cubicBezTo>
                    <a:pt x="184" y="150"/>
                    <a:pt x="187" y="189"/>
                    <a:pt x="186" y="228"/>
                  </a:cubicBezTo>
                  <a:cubicBezTo>
                    <a:pt x="154" y="186"/>
                    <a:pt x="122" y="144"/>
                    <a:pt x="90" y="102"/>
                  </a:cubicBezTo>
                  <a:cubicBezTo>
                    <a:pt x="90" y="101"/>
                    <a:pt x="90" y="100"/>
                    <a:pt x="90" y="99"/>
                  </a:cubicBezTo>
                  <a:cubicBezTo>
                    <a:pt x="92" y="71"/>
                    <a:pt x="92" y="42"/>
                    <a:pt x="91" y="13"/>
                  </a:cubicBezTo>
                  <a:cubicBezTo>
                    <a:pt x="91" y="9"/>
                    <a:pt x="88" y="7"/>
                    <a:pt x="85" y="7"/>
                  </a:cubicBezTo>
                  <a:cubicBezTo>
                    <a:pt x="82" y="7"/>
                    <a:pt x="79" y="9"/>
                    <a:pt x="79" y="13"/>
                  </a:cubicBezTo>
                  <a:cubicBezTo>
                    <a:pt x="80" y="38"/>
                    <a:pt x="80" y="63"/>
                    <a:pt x="78" y="87"/>
                  </a:cubicBezTo>
                  <a:cubicBezTo>
                    <a:pt x="57" y="59"/>
                    <a:pt x="35" y="31"/>
                    <a:pt x="14" y="3"/>
                  </a:cubicBezTo>
                  <a:cubicBezTo>
                    <a:pt x="13" y="1"/>
                    <a:pt x="11" y="0"/>
                    <a:pt x="9" y="0"/>
                  </a:cubicBezTo>
                </a:path>
              </a:pathLst>
            </a:custGeom>
            <a:solidFill>
              <a:srgbClr val="E0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ŝľîdé"/>
            <p:cNvSpPr/>
            <p:nvPr/>
          </p:nvSpPr>
          <p:spPr bwMode="auto">
            <a:xfrm>
              <a:off x="4571846" y="1994132"/>
              <a:ext cx="1068920" cy="2107659"/>
            </a:xfrm>
            <a:custGeom>
              <a:avLst/>
              <a:gdLst>
                <a:gd name="T0" fmla="*/ 352 w 359"/>
                <a:gd name="T1" fmla="*/ 560 h 708"/>
                <a:gd name="T2" fmla="*/ 316 w 359"/>
                <a:gd name="T3" fmla="*/ 447 h 708"/>
                <a:gd name="T4" fmla="*/ 258 w 359"/>
                <a:gd name="T5" fmla="*/ 395 h 708"/>
                <a:gd name="T6" fmla="*/ 270 w 359"/>
                <a:gd name="T7" fmla="*/ 325 h 708"/>
                <a:gd name="T8" fmla="*/ 231 w 359"/>
                <a:gd name="T9" fmla="*/ 214 h 708"/>
                <a:gd name="T10" fmla="*/ 166 w 359"/>
                <a:gd name="T11" fmla="*/ 162 h 708"/>
                <a:gd name="T12" fmla="*/ 144 w 359"/>
                <a:gd name="T13" fmla="*/ 88 h 708"/>
                <a:gd name="T14" fmla="*/ 66 w 359"/>
                <a:gd name="T15" fmla="*/ 11 h 708"/>
                <a:gd name="T16" fmla="*/ 14 w 359"/>
                <a:gd name="T17" fmla="*/ 101 h 708"/>
                <a:gd name="T18" fmla="*/ 17 w 359"/>
                <a:gd name="T19" fmla="*/ 137 h 708"/>
                <a:gd name="T20" fmla="*/ 28 w 359"/>
                <a:gd name="T21" fmla="*/ 178 h 708"/>
                <a:gd name="T22" fmla="*/ 27 w 359"/>
                <a:gd name="T23" fmla="*/ 225 h 708"/>
                <a:gd name="T24" fmla="*/ 13 w 359"/>
                <a:gd name="T25" fmla="*/ 263 h 708"/>
                <a:gd name="T26" fmla="*/ 36 w 359"/>
                <a:gd name="T27" fmla="*/ 405 h 708"/>
                <a:gd name="T28" fmla="*/ 60 w 359"/>
                <a:gd name="T29" fmla="*/ 491 h 708"/>
                <a:gd name="T30" fmla="*/ 52 w 359"/>
                <a:gd name="T31" fmla="*/ 569 h 708"/>
                <a:gd name="T32" fmla="*/ 139 w 359"/>
                <a:gd name="T33" fmla="*/ 681 h 708"/>
                <a:gd name="T34" fmla="*/ 143 w 359"/>
                <a:gd name="T35" fmla="*/ 681 h 708"/>
                <a:gd name="T36" fmla="*/ 352 w 359"/>
                <a:gd name="T37" fmla="*/ 56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9" h="708">
                  <a:moveTo>
                    <a:pt x="352" y="560"/>
                  </a:moveTo>
                  <a:cubicBezTo>
                    <a:pt x="359" y="520"/>
                    <a:pt x="347" y="476"/>
                    <a:pt x="316" y="447"/>
                  </a:cubicBezTo>
                  <a:cubicBezTo>
                    <a:pt x="297" y="431"/>
                    <a:pt x="264" y="422"/>
                    <a:pt x="258" y="395"/>
                  </a:cubicBezTo>
                  <a:cubicBezTo>
                    <a:pt x="253" y="371"/>
                    <a:pt x="266" y="348"/>
                    <a:pt x="270" y="325"/>
                  </a:cubicBezTo>
                  <a:cubicBezTo>
                    <a:pt x="276" y="285"/>
                    <a:pt x="261" y="242"/>
                    <a:pt x="231" y="214"/>
                  </a:cubicBezTo>
                  <a:cubicBezTo>
                    <a:pt x="211" y="194"/>
                    <a:pt x="182" y="185"/>
                    <a:pt x="166" y="162"/>
                  </a:cubicBezTo>
                  <a:cubicBezTo>
                    <a:pt x="151" y="140"/>
                    <a:pt x="149" y="113"/>
                    <a:pt x="144" y="88"/>
                  </a:cubicBezTo>
                  <a:cubicBezTo>
                    <a:pt x="137" y="52"/>
                    <a:pt x="112" y="0"/>
                    <a:pt x="66" y="11"/>
                  </a:cubicBezTo>
                  <a:cubicBezTo>
                    <a:pt x="28" y="20"/>
                    <a:pt x="15" y="67"/>
                    <a:pt x="14" y="101"/>
                  </a:cubicBezTo>
                  <a:cubicBezTo>
                    <a:pt x="14" y="113"/>
                    <a:pt x="15" y="125"/>
                    <a:pt x="17" y="137"/>
                  </a:cubicBezTo>
                  <a:cubicBezTo>
                    <a:pt x="20" y="151"/>
                    <a:pt x="26" y="164"/>
                    <a:pt x="28" y="178"/>
                  </a:cubicBezTo>
                  <a:cubicBezTo>
                    <a:pt x="30" y="193"/>
                    <a:pt x="31" y="210"/>
                    <a:pt x="27" y="225"/>
                  </a:cubicBezTo>
                  <a:cubicBezTo>
                    <a:pt x="23" y="238"/>
                    <a:pt x="17" y="250"/>
                    <a:pt x="13" y="263"/>
                  </a:cubicBezTo>
                  <a:cubicBezTo>
                    <a:pt x="0" y="311"/>
                    <a:pt x="13" y="362"/>
                    <a:pt x="36" y="405"/>
                  </a:cubicBezTo>
                  <a:cubicBezTo>
                    <a:pt x="52" y="434"/>
                    <a:pt x="63" y="457"/>
                    <a:pt x="60" y="491"/>
                  </a:cubicBezTo>
                  <a:cubicBezTo>
                    <a:pt x="57" y="517"/>
                    <a:pt x="50" y="542"/>
                    <a:pt x="52" y="569"/>
                  </a:cubicBezTo>
                  <a:cubicBezTo>
                    <a:pt x="55" y="620"/>
                    <a:pt x="94" y="660"/>
                    <a:pt x="139" y="681"/>
                  </a:cubicBezTo>
                  <a:cubicBezTo>
                    <a:pt x="141" y="681"/>
                    <a:pt x="142" y="681"/>
                    <a:pt x="143" y="681"/>
                  </a:cubicBezTo>
                  <a:cubicBezTo>
                    <a:pt x="231" y="708"/>
                    <a:pt x="333" y="652"/>
                    <a:pt x="352" y="560"/>
                  </a:cubicBezTo>
                </a:path>
              </a:pathLst>
            </a:custGeom>
            <a:gradFill>
              <a:gsLst>
                <a:gs pos="0">
                  <a:srgbClr val="EBAF14"/>
                </a:gs>
                <a:gs pos="100000">
                  <a:srgbClr val="FAD33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1íďe"/>
            <p:cNvSpPr/>
            <p:nvPr/>
          </p:nvSpPr>
          <p:spPr bwMode="auto">
            <a:xfrm>
              <a:off x="4652329" y="2194082"/>
              <a:ext cx="577217" cy="1237432"/>
            </a:xfrm>
            <a:custGeom>
              <a:avLst/>
              <a:gdLst>
                <a:gd name="T0" fmla="*/ 60 w 194"/>
                <a:gd name="T1" fmla="*/ 393 h 416"/>
                <a:gd name="T2" fmla="*/ 57 w 194"/>
                <a:gd name="T3" fmla="*/ 401 h 416"/>
                <a:gd name="T4" fmla="*/ 79 w 194"/>
                <a:gd name="T5" fmla="*/ 416 h 416"/>
                <a:gd name="T6" fmla="*/ 79 w 194"/>
                <a:gd name="T7" fmla="*/ 404 h 416"/>
                <a:gd name="T8" fmla="*/ 63 w 194"/>
                <a:gd name="T9" fmla="*/ 394 h 416"/>
                <a:gd name="T10" fmla="*/ 60 w 194"/>
                <a:gd name="T11" fmla="*/ 393 h 416"/>
                <a:gd name="T12" fmla="*/ 188 w 194"/>
                <a:gd name="T13" fmla="*/ 228 h 416"/>
                <a:gd name="T14" fmla="*/ 183 w 194"/>
                <a:gd name="T15" fmla="*/ 232 h 416"/>
                <a:gd name="T16" fmla="*/ 178 w 194"/>
                <a:gd name="T17" fmla="*/ 250 h 416"/>
                <a:gd name="T18" fmla="*/ 188 w 194"/>
                <a:gd name="T19" fmla="*/ 250 h 416"/>
                <a:gd name="T20" fmla="*/ 193 w 194"/>
                <a:gd name="T21" fmla="*/ 233 h 416"/>
                <a:gd name="T22" fmla="*/ 188 w 194"/>
                <a:gd name="T23" fmla="*/ 228 h 416"/>
                <a:gd name="T24" fmla="*/ 7 w 194"/>
                <a:gd name="T25" fmla="*/ 208 h 416"/>
                <a:gd name="T26" fmla="*/ 3 w 194"/>
                <a:gd name="T27" fmla="*/ 216 h 416"/>
                <a:gd name="T28" fmla="*/ 79 w 194"/>
                <a:gd name="T29" fmla="*/ 285 h 416"/>
                <a:gd name="T30" fmla="*/ 79 w 194"/>
                <a:gd name="T31" fmla="*/ 278 h 416"/>
                <a:gd name="T32" fmla="*/ 79 w 194"/>
                <a:gd name="T33" fmla="*/ 273 h 416"/>
                <a:gd name="T34" fmla="*/ 11 w 194"/>
                <a:gd name="T35" fmla="*/ 210 h 416"/>
                <a:gd name="T36" fmla="*/ 7 w 194"/>
                <a:gd name="T37" fmla="*/ 208 h 416"/>
                <a:gd name="T38" fmla="*/ 39 w 194"/>
                <a:gd name="T39" fmla="*/ 0 h 416"/>
                <a:gd name="T40" fmla="*/ 34 w 194"/>
                <a:gd name="T41" fmla="*/ 5 h 416"/>
                <a:gd name="T42" fmla="*/ 63 w 194"/>
                <a:gd name="T43" fmla="*/ 118 h 416"/>
                <a:gd name="T44" fmla="*/ 19 w 194"/>
                <a:gd name="T45" fmla="*/ 74 h 416"/>
                <a:gd name="T46" fmla="*/ 16 w 194"/>
                <a:gd name="T47" fmla="*/ 73 h 416"/>
                <a:gd name="T48" fmla="*/ 12 w 194"/>
                <a:gd name="T49" fmla="*/ 82 h 416"/>
                <a:gd name="T50" fmla="*/ 68 w 194"/>
                <a:gd name="T51" fmla="*/ 137 h 416"/>
                <a:gd name="T52" fmla="*/ 93 w 194"/>
                <a:gd name="T53" fmla="*/ 237 h 416"/>
                <a:gd name="T54" fmla="*/ 94 w 194"/>
                <a:gd name="T55" fmla="*/ 238 h 416"/>
                <a:gd name="T56" fmla="*/ 97 w 194"/>
                <a:gd name="T57" fmla="*/ 252 h 416"/>
                <a:gd name="T58" fmla="*/ 107 w 194"/>
                <a:gd name="T59" fmla="*/ 250 h 416"/>
                <a:gd name="T60" fmla="*/ 107 w 194"/>
                <a:gd name="T61" fmla="*/ 250 h 416"/>
                <a:gd name="T62" fmla="*/ 103 w 194"/>
                <a:gd name="T63" fmla="*/ 237 h 416"/>
                <a:gd name="T64" fmla="*/ 140 w 194"/>
                <a:gd name="T65" fmla="*/ 139 h 416"/>
                <a:gd name="T66" fmla="*/ 135 w 194"/>
                <a:gd name="T67" fmla="*/ 132 h 416"/>
                <a:gd name="T68" fmla="*/ 131 w 194"/>
                <a:gd name="T69" fmla="*/ 135 h 416"/>
                <a:gd name="T70" fmla="*/ 100 w 194"/>
                <a:gd name="T71" fmla="*/ 222 h 416"/>
                <a:gd name="T72" fmla="*/ 68 w 194"/>
                <a:gd name="T73" fmla="*/ 100 h 416"/>
                <a:gd name="T74" fmla="*/ 70 w 194"/>
                <a:gd name="T75" fmla="*/ 98 h 416"/>
                <a:gd name="T76" fmla="*/ 97 w 194"/>
                <a:gd name="T77" fmla="*/ 35 h 416"/>
                <a:gd name="T78" fmla="*/ 92 w 194"/>
                <a:gd name="T79" fmla="*/ 29 h 416"/>
                <a:gd name="T80" fmla="*/ 88 w 194"/>
                <a:gd name="T81" fmla="*/ 31 h 416"/>
                <a:gd name="T82" fmla="*/ 65 w 194"/>
                <a:gd name="T83" fmla="*/ 85 h 416"/>
                <a:gd name="T84" fmla="*/ 44 w 194"/>
                <a:gd name="T85" fmla="*/ 4 h 416"/>
                <a:gd name="T86" fmla="*/ 39 w 194"/>
                <a:gd name="T8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4" h="416">
                  <a:moveTo>
                    <a:pt x="60" y="393"/>
                  </a:moveTo>
                  <a:cubicBezTo>
                    <a:pt x="56" y="393"/>
                    <a:pt x="52" y="398"/>
                    <a:pt x="57" y="401"/>
                  </a:cubicBezTo>
                  <a:cubicBezTo>
                    <a:pt x="64" y="406"/>
                    <a:pt x="72" y="411"/>
                    <a:pt x="79" y="416"/>
                  </a:cubicBezTo>
                  <a:cubicBezTo>
                    <a:pt x="79" y="404"/>
                    <a:pt x="79" y="404"/>
                    <a:pt x="79" y="404"/>
                  </a:cubicBezTo>
                  <a:cubicBezTo>
                    <a:pt x="74" y="401"/>
                    <a:pt x="68" y="397"/>
                    <a:pt x="63" y="394"/>
                  </a:cubicBezTo>
                  <a:cubicBezTo>
                    <a:pt x="62" y="393"/>
                    <a:pt x="61" y="393"/>
                    <a:pt x="60" y="393"/>
                  </a:cubicBezTo>
                  <a:moveTo>
                    <a:pt x="188" y="228"/>
                  </a:moveTo>
                  <a:cubicBezTo>
                    <a:pt x="186" y="228"/>
                    <a:pt x="184" y="229"/>
                    <a:pt x="183" y="232"/>
                  </a:cubicBezTo>
                  <a:cubicBezTo>
                    <a:pt x="182" y="238"/>
                    <a:pt x="180" y="244"/>
                    <a:pt x="178" y="250"/>
                  </a:cubicBezTo>
                  <a:cubicBezTo>
                    <a:pt x="188" y="250"/>
                    <a:pt x="188" y="250"/>
                    <a:pt x="188" y="250"/>
                  </a:cubicBezTo>
                  <a:cubicBezTo>
                    <a:pt x="190" y="245"/>
                    <a:pt x="191" y="239"/>
                    <a:pt x="193" y="233"/>
                  </a:cubicBezTo>
                  <a:cubicBezTo>
                    <a:pt x="194" y="230"/>
                    <a:pt x="191" y="228"/>
                    <a:pt x="188" y="228"/>
                  </a:cubicBezTo>
                  <a:moveTo>
                    <a:pt x="7" y="208"/>
                  </a:moveTo>
                  <a:cubicBezTo>
                    <a:pt x="3" y="208"/>
                    <a:pt x="0" y="212"/>
                    <a:pt x="3" y="216"/>
                  </a:cubicBezTo>
                  <a:cubicBezTo>
                    <a:pt x="26" y="241"/>
                    <a:pt x="52" y="264"/>
                    <a:pt x="79" y="285"/>
                  </a:cubicBezTo>
                  <a:cubicBezTo>
                    <a:pt x="79" y="278"/>
                    <a:pt x="79" y="278"/>
                    <a:pt x="79" y="278"/>
                  </a:cubicBezTo>
                  <a:cubicBezTo>
                    <a:pt x="79" y="276"/>
                    <a:pt x="79" y="274"/>
                    <a:pt x="79" y="273"/>
                  </a:cubicBezTo>
                  <a:cubicBezTo>
                    <a:pt x="55" y="254"/>
                    <a:pt x="32" y="233"/>
                    <a:pt x="11" y="210"/>
                  </a:cubicBezTo>
                  <a:cubicBezTo>
                    <a:pt x="10" y="208"/>
                    <a:pt x="8" y="208"/>
                    <a:pt x="7" y="208"/>
                  </a:cubicBezTo>
                  <a:moveTo>
                    <a:pt x="39" y="0"/>
                  </a:moveTo>
                  <a:cubicBezTo>
                    <a:pt x="36" y="0"/>
                    <a:pt x="33" y="1"/>
                    <a:pt x="34" y="5"/>
                  </a:cubicBezTo>
                  <a:cubicBezTo>
                    <a:pt x="44" y="42"/>
                    <a:pt x="53" y="80"/>
                    <a:pt x="63" y="118"/>
                  </a:cubicBezTo>
                  <a:cubicBezTo>
                    <a:pt x="49" y="103"/>
                    <a:pt x="34" y="88"/>
                    <a:pt x="19" y="74"/>
                  </a:cubicBezTo>
                  <a:cubicBezTo>
                    <a:pt x="18" y="73"/>
                    <a:pt x="17" y="73"/>
                    <a:pt x="16" y="73"/>
                  </a:cubicBezTo>
                  <a:cubicBezTo>
                    <a:pt x="12" y="73"/>
                    <a:pt x="9" y="78"/>
                    <a:pt x="12" y="82"/>
                  </a:cubicBezTo>
                  <a:cubicBezTo>
                    <a:pt x="32" y="99"/>
                    <a:pt x="50" y="118"/>
                    <a:pt x="68" y="137"/>
                  </a:cubicBezTo>
                  <a:cubicBezTo>
                    <a:pt x="76" y="170"/>
                    <a:pt x="85" y="204"/>
                    <a:pt x="93" y="237"/>
                  </a:cubicBezTo>
                  <a:cubicBezTo>
                    <a:pt x="93" y="237"/>
                    <a:pt x="94" y="237"/>
                    <a:pt x="94" y="238"/>
                  </a:cubicBezTo>
                  <a:cubicBezTo>
                    <a:pt x="95" y="242"/>
                    <a:pt x="96" y="247"/>
                    <a:pt x="97" y="252"/>
                  </a:cubicBezTo>
                  <a:cubicBezTo>
                    <a:pt x="100" y="251"/>
                    <a:pt x="103" y="250"/>
                    <a:pt x="107" y="250"/>
                  </a:cubicBezTo>
                  <a:cubicBezTo>
                    <a:pt x="107" y="250"/>
                    <a:pt x="107" y="250"/>
                    <a:pt x="107" y="250"/>
                  </a:cubicBezTo>
                  <a:cubicBezTo>
                    <a:pt x="106" y="246"/>
                    <a:pt x="105" y="241"/>
                    <a:pt x="103" y="237"/>
                  </a:cubicBezTo>
                  <a:cubicBezTo>
                    <a:pt x="118" y="205"/>
                    <a:pt x="130" y="172"/>
                    <a:pt x="140" y="139"/>
                  </a:cubicBezTo>
                  <a:cubicBezTo>
                    <a:pt x="141" y="135"/>
                    <a:pt x="138" y="132"/>
                    <a:pt x="135" y="132"/>
                  </a:cubicBezTo>
                  <a:cubicBezTo>
                    <a:pt x="133" y="132"/>
                    <a:pt x="131" y="133"/>
                    <a:pt x="131" y="135"/>
                  </a:cubicBezTo>
                  <a:cubicBezTo>
                    <a:pt x="122" y="165"/>
                    <a:pt x="112" y="193"/>
                    <a:pt x="100" y="222"/>
                  </a:cubicBezTo>
                  <a:cubicBezTo>
                    <a:pt x="89" y="181"/>
                    <a:pt x="79" y="140"/>
                    <a:pt x="68" y="100"/>
                  </a:cubicBezTo>
                  <a:cubicBezTo>
                    <a:pt x="69" y="99"/>
                    <a:pt x="69" y="99"/>
                    <a:pt x="70" y="98"/>
                  </a:cubicBezTo>
                  <a:cubicBezTo>
                    <a:pt x="80" y="77"/>
                    <a:pt x="89" y="57"/>
                    <a:pt x="97" y="35"/>
                  </a:cubicBezTo>
                  <a:cubicBezTo>
                    <a:pt x="99" y="31"/>
                    <a:pt x="96" y="29"/>
                    <a:pt x="92" y="29"/>
                  </a:cubicBezTo>
                  <a:cubicBezTo>
                    <a:pt x="91" y="29"/>
                    <a:pt x="89" y="29"/>
                    <a:pt x="88" y="31"/>
                  </a:cubicBezTo>
                  <a:cubicBezTo>
                    <a:pt x="81" y="50"/>
                    <a:pt x="73" y="68"/>
                    <a:pt x="65" y="85"/>
                  </a:cubicBezTo>
                  <a:cubicBezTo>
                    <a:pt x="58" y="58"/>
                    <a:pt x="51" y="31"/>
                    <a:pt x="44" y="4"/>
                  </a:cubicBezTo>
                  <a:cubicBezTo>
                    <a:pt x="43" y="1"/>
                    <a:pt x="41" y="0"/>
                    <a:pt x="39" y="0"/>
                  </a:cubicBezTo>
                </a:path>
              </a:pathLst>
            </a:custGeom>
            <a:solidFill>
              <a:srgbClr val="E0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şľíḋé"/>
            <p:cNvSpPr/>
            <p:nvPr/>
          </p:nvSpPr>
          <p:spPr bwMode="auto">
            <a:xfrm>
              <a:off x="6788913" y="2664407"/>
              <a:ext cx="1068920" cy="2106402"/>
            </a:xfrm>
            <a:custGeom>
              <a:avLst/>
              <a:gdLst>
                <a:gd name="T0" fmla="*/ 6 w 359"/>
                <a:gd name="T1" fmla="*/ 560 h 708"/>
                <a:gd name="T2" fmla="*/ 43 w 359"/>
                <a:gd name="T3" fmla="*/ 448 h 708"/>
                <a:gd name="T4" fmla="*/ 101 w 359"/>
                <a:gd name="T5" fmla="*/ 395 h 708"/>
                <a:gd name="T6" fmla="*/ 89 w 359"/>
                <a:gd name="T7" fmla="*/ 325 h 708"/>
                <a:gd name="T8" fmla="*/ 128 w 359"/>
                <a:gd name="T9" fmla="*/ 214 h 708"/>
                <a:gd name="T10" fmla="*/ 193 w 359"/>
                <a:gd name="T11" fmla="*/ 162 h 708"/>
                <a:gd name="T12" fmla="*/ 215 w 359"/>
                <a:gd name="T13" fmla="*/ 88 h 708"/>
                <a:gd name="T14" fmla="*/ 292 w 359"/>
                <a:gd name="T15" fmla="*/ 11 h 708"/>
                <a:gd name="T16" fmla="*/ 344 w 359"/>
                <a:gd name="T17" fmla="*/ 101 h 708"/>
                <a:gd name="T18" fmla="*/ 341 w 359"/>
                <a:gd name="T19" fmla="*/ 138 h 708"/>
                <a:gd name="T20" fmla="*/ 330 w 359"/>
                <a:gd name="T21" fmla="*/ 178 h 708"/>
                <a:gd name="T22" fmla="*/ 332 w 359"/>
                <a:gd name="T23" fmla="*/ 225 h 708"/>
                <a:gd name="T24" fmla="*/ 345 w 359"/>
                <a:gd name="T25" fmla="*/ 263 h 708"/>
                <a:gd name="T26" fmla="*/ 322 w 359"/>
                <a:gd name="T27" fmla="*/ 405 h 708"/>
                <a:gd name="T28" fmla="*/ 299 w 359"/>
                <a:gd name="T29" fmla="*/ 491 h 708"/>
                <a:gd name="T30" fmla="*/ 307 w 359"/>
                <a:gd name="T31" fmla="*/ 569 h 708"/>
                <a:gd name="T32" fmla="*/ 219 w 359"/>
                <a:gd name="T33" fmla="*/ 681 h 708"/>
                <a:gd name="T34" fmla="*/ 216 w 359"/>
                <a:gd name="T35" fmla="*/ 681 h 708"/>
                <a:gd name="T36" fmla="*/ 6 w 359"/>
                <a:gd name="T37" fmla="*/ 56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9" h="708">
                  <a:moveTo>
                    <a:pt x="6" y="560"/>
                  </a:moveTo>
                  <a:cubicBezTo>
                    <a:pt x="0" y="520"/>
                    <a:pt x="12" y="476"/>
                    <a:pt x="43" y="448"/>
                  </a:cubicBezTo>
                  <a:cubicBezTo>
                    <a:pt x="61" y="431"/>
                    <a:pt x="95" y="422"/>
                    <a:pt x="101" y="395"/>
                  </a:cubicBezTo>
                  <a:cubicBezTo>
                    <a:pt x="106" y="371"/>
                    <a:pt x="92" y="348"/>
                    <a:pt x="89" y="325"/>
                  </a:cubicBezTo>
                  <a:cubicBezTo>
                    <a:pt x="83" y="285"/>
                    <a:pt x="98" y="242"/>
                    <a:pt x="128" y="214"/>
                  </a:cubicBezTo>
                  <a:cubicBezTo>
                    <a:pt x="148" y="195"/>
                    <a:pt x="177" y="185"/>
                    <a:pt x="193" y="162"/>
                  </a:cubicBezTo>
                  <a:cubicBezTo>
                    <a:pt x="207" y="140"/>
                    <a:pt x="210" y="113"/>
                    <a:pt x="215" y="88"/>
                  </a:cubicBezTo>
                  <a:cubicBezTo>
                    <a:pt x="222" y="52"/>
                    <a:pt x="247" y="0"/>
                    <a:pt x="292" y="11"/>
                  </a:cubicBezTo>
                  <a:cubicBezTo>
                    <a:pt x="331" y="20"/>
                    <a:pt x="344" y="67"/>
                    <a:pt x="344" y="101"/>
                  </a:cubicBezTo>
                  <a:cubicBezTo>
                    <a:pt x="345" y="113"/>
                    <a:pt x="343" y="126"/>
                    <a:pt x="341" y="138"/>
                  </a:cubicBezTo>
                  <a:cubicBezTo>
                    <a:pt x="338" y="151"/>
                    <a:pt x="332" y="165"/>
                    <a:pt x="330" y="178"/>
                  </a:cubicBezTo>
                  <a:cubicBezTo>
                    <a:pt x="328" y="193"/>
                    <a:pt x="328" y="210"/>
                    <a:pt x="332" y="225"/>
                  </a:cubicBezTo>
                  <a:cubicBezTo>
                    <a:pt x="335" y="238"/>
                    <a:pt x="342" y="250"/>
                    <a:pt x="345" y="263"/>
                  </a:cubicBezTo>
                  <a:cubicBezTo>
                    <a:pt x="359" y="311"/>
                    <a:pt x="346" y="363"/>
                    <a:pt x="322" y="405"/>
                  </a:cubicBezTo>
                  <a:cubicBezTo>
                    <a:pt x="307" y="434"/>
                    <a:pt x="295" y="457"/>
                    <a:pt x="299" y="491"/>
                  </a:cubicBezTo>
                  <a:cubicBezTo>
                    <a:pt x="302" y="517"/>
                    <a:pt x="309" y="542"/>
                    <a:pt x="307" y="569"/>
                  </a:cubicBezTo>
                  <a:cubicBezTo>
                    <a:pt x="303" y="621"/>
                    <a:pt x="265" y="660"/>
                    <a:pt x="219" y="681"/>
                  </a:cubicBezTo>
                  <a:cubicBezTo>
                    <a:pt x="218" y="681"/>
                    <a:pt x="217" y="681"/>
                    <a:pt x="216" y="681"/>
                  </a:cubicBezTo>
                  <a:cubicBezTo>
                    <a:pt x="127" y="708"/>
                    <a:pt x="26" y="653"/>
                    <a:pt x="6" y="560"/>
                  </a:cubicBezTo>
                </a:path>
              </a:pathLst>
            </a:custGeom>
            <a:gradFill>
              <a:gsLst>
                <a:gs pos="0">
                  <a:srgbClr val="EBAF14"/>
                </a:gs>
                <a:gs pos="100000">
                  <a:srgbClr val="FAD33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şḷîḋé"/>
            <p:cNvSpPr/>
            <p:nvPr/>
          </p:nvSpPr>
          <p:spPr bwMode="auto">
            <a:xfrm>
              <a:off x="7261753" y="2863101"/>
              <a:ext cx="515597" cy="1613441"/>
            </a:xfrm>
            <a:custGeom>
              <a:avLst/>
              <a:gdLst>
                <a:gd name="T0" fmla="*/ 134 w 173"/>
                <a:gd name="T1" fmla="*/ 0 h 542"/>
                <a:gd name="T2" fmla="*/ 129 w 173"/>
                <a:gd name="T3" fmla="*/ 4 h 542"/>
                <a:gd name="T4" fmla="*/ 108 w 173"/>
                <a:gd name="T5" fmla="*/ 86 h 542"/>
                <a:gd name="T6" fmla="*/ 84 w 173"/>
                <a:gd name="T7" fmla="*/ 32 h 542"/>
                <a:gd name="T8" fmla="*/ 80 w 173"/>
                <a:gd name="T9" fmla="*/ 29 h 542"/>
                <a:gd name="T10" fmla="*/ 75 w 173"/>
                <a:gd name="T11" fmla="*/ 35 h 542"/>
                <a:gd name="T12" fmla="*/ 103 w 173"/>
                <a:gd name="T13" fmla="*/ 98 h 542"/>
                <a:gd name="T14" fmla="*/ 104 w 173"/>
                <a:gd name="T15" fmla="*/ 100 h 542"/>
                <a:gd name="T16" fmla="*/ 73 w 173"/>
                <a:gd name="T17" fmla="*/ 222 h 542"/>
                <a:gd name="T18" fmla="*/ 42 w 173"/>
                <a:gd name="T19" fmla="*/ 135 h 542"/>
                <a:gd name="T20" fmla="*/ 38 w 173"/>
                <a:gd name="T21" fmla="*/ 132 h 542"/>
                <a:gd name="T22" fmla="*/ 33 w 173"/>
                <a:gd name="T23" fmla="*/ 139 h 542"/>
                <a:gd name="T24" fmla="*/ 69 w 173"/>
                <a:gd name="T25" fmla="*/ 237 h 542"/>
                <a:gd name="T26" fmla="*/ 38 w 173"/>
                <a:gd name="T27" fmla="*/ 359 h 542"/>
                <a:gd name="T28" fmla="*/ 0 w 173"/>
                <a:gd name="T29" fmla="*/ 269 h 542"/>
                <a:gd name="T30" fmla="*/ 0 w 173"/>
                <a:gd name="T31" fmla="*/ 299 h 542"/>
                <a:gd name="T32" fmla="*/ 33 w 173"/>
                <a:gd name="T33" fmla="*/ 372 h 542"/>
                <a:gd name="T34" fmla="*/ 34 w 173"/>
                <a:gd name="T35" fmla="*/ 373 h 542"/>
                <a:gd name="T36" fmla="*/ 0 w 173"/>
                <a:gd name="T37" fmla="*/ 504 h 542"/>
                <a:gd name="T38" fmla="*/ 0 w 173"/>
                <a:gd name="T39" fmla="*/ 504 h 542"/>
                <a:gd name="T40" fmla="*/ 0 w 173"/>
                <a:gd name="T41" fmla="*/ 542 h 542"/>
                <a:gd name="T42" fmla="*/ 21 w 173"/>
                <a:gd name="T43" fmla="*/ 463 h 542"/>
                <a:gd name="T44" fmla="*/ 85 w 173"/>
                <a:gd name="T45" fmla="*/ 421 h 542"/>
                <a:gd name="T46" fmla="*/ 93 w 173"/>
                <a:gd name="T47" fmla="*/ 405 h 542"/>
                <a:gd name="T48" fmla="*/ 24 w 173"/>
                <a:gd name="T49" fmla="*/ 449 h 542"/>
                <a:gd name="T50" fmla="*/ 61 w 173"/>
                <a:gd name="T51" fmla="*/ 308 h 542"/>
                <a:gd name="T52" fmla="*/ 169 w 173"/>
                <a:gd name="T53" fmla="*/ 216 h 542"/>
                <a:gd name="T54" fmla="*/ 165 w 173"/>
                <a:gd name="T55" fmla="*/ 208 h 542"/>
                <a:gd name="T56" fmla="*/ 162 w 173"/>
                <a:gd name="T57" fmla="*/ 210 h 542"/>
                <a:gd name="T58" fmla="*/ 65 w 173"/>
                <a:gd name="T59" fmla="*/ 293 h 542"/>
                <a:gd name="T60" fmla="*/ 79 w 173"/>
                <a:gd name="T61" fmla="*/ 238 h 542"/>
                <a:gd name="T62" fmla="*/ 79 w 173"/>
                <a:gd name="T63" fmla="*/ 237 h 542"/>
                <a:gd name="T64" fmla="*/ 105 w 173"/>
                <a:gd name="T65" fmla="*/ 137 h 542"/>
                <a:gd name="T66" fmla="*/ 160 w 173"/>
                <a:gd name="T67" fmla="*/ 82 h 542"/>
                <a:gd name="T68" fmla="*/ 157 w 173"/>
                <a:gd name="T69" fmla="*/ 73 h 542"/>
                <a:gd name="T70" fmla="*/ 154 w 173"/>
                <a:gd name="T71" fmla="*/ 74 h 542"/>
                <a:gd name="T72" fmla="*/ 110 w 173"/>
                <a:gd name="T73" fmla="*/ 118 h 542"/>
                <a:gd name="T74" fmla="*/ 138 w 173"/>
                <a:gd name="T75" fmla="*/ 5 h 542"/>
                <a:gd name="T76" fmla="*/ 134 w 173"/>
                <a:gd name="T7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3" h="542">
                  <a:moveTo>
                    <a:pt x="134" y="0"/>
                  </a:moveTo>
                  <a:cubicBezTo>
                    <a:pt x="132" y="0"/>
                    <a:pt x="129" y="1"/>
                    <a:pt x="129" y="4"/>
                  </a:cubicBezTo>
                  <a:cubicBezTo>
                    <a:pt x="122" y="31"/>
                    <a:pt x="115" y="58"/>
                    <a:pt x="108" y="86"/>
                  </a:cubicBezTo>
                  <a:cubicBezTo>
                    <a:pt x="99" y="68"/>
                    <a:pt x="91" y="50"/>
                    <a:pt x="84" y="32"/>
                  </a:cubicBezTo>
                  <a:cubicBezTo>
                    <a:pt x="83" y="29"/>
                    <a:pt x="82" y="29"/>
                    <a:pt x="80" y="29"/>
                  </a:cubicBezTo>
                  <a:cubicBezTo>
                    <a:pt x="77" y="29"/>
                    <a:pt x="74" y="32"/>
                    <a:pt x="75" y="35"/>
                  </a:cubicBezTo>
                  <a:cubicBezTo>
                    <a:pt x="84" y="57"/>
                    <a:pt x="93" y="78"/>
                    <a:pt x="103" y="98"/>
                  </a:cubicBezTo>
                  <a:cubicBezTo>
                    <a:pt x="103" y="99"/>
                    <a:pt x="104" y="99"/>
                    <a:pt x="104" y="100"/>
                  </a:cubicBezTo>
                  <a:cubicBezTo>
                    <a:pt x="94" y="140"/>
                    <a:pt x="84" y="181"/>
                    <a:pt x="73" y="222"/>
                  </a:cubicBezTo>
                  <a:cubicBezTo>
                    <a:pt x="61" y="194"/>
                    <a:pt x="50" y="165"/>
                    <a:pt x="42" y="135"/>
                  </a:cubicBezTo>
                  <a:cubicBezTo>
                    <a:pt x="41" y="133"/>
                    <a:pt x="40" y="132"/>
                    <a:pt x="38" y="132"/>
                  </a:cubicBezTo>
                  <a:cubicBezTo>
                    <a:pt x="35" y="132"/>
                    <a:pt x="32" y="135"/>
                    <a:pt x="33" y="139"/>
                  </a:cubicBezTo>
                  <a:cubicBezTo>
                    <a:pt x="42" y="172"/>
                    <a:pt x="54" y="205"/>
                    <a:pt x="69" y="237"/>
                  </a:cubicBezTo>
                  <a:cubicBezTo>
                    <a:pt x="59" y="278"/>
                    <a:pt x="48" y="319"/>
                    <a:pt x="38" y="359"/>
                  </a:cubicBezTo>
                  <a:cubicBezTo>
                    <a:pt x="23" y="330"/>
                    <a:pt x="10" y="300"/>
                    <a:pt x="0" y="26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9" y="324"/>
                    <a:pt x="20" y="348"/>
                    <a:pt x="33" y="372"/>
                  </a:cubicBezTo>
                  <a:cubicBezTo>
                    <a:pt x="33" y="372"/>
                    <a:pt x="34" y="373"/>
                    <a:pt x="34" y="373"/>
                  </a:cubicBezTo>
                  <a:cubicBezTo>
                    <a:pt x="23" y="417"/>
                    <a:pt x="11" y="460"/>
                    <a:pt x="0" y="504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42"/>
                    <a:pt x="0" y="542"/>
                    <a:pt x="0" y="542"/>
                  </a:cubicBezTo>
                  <a:cubicBezTo>
                    <a:pt x="7" y="516"/>
                    <a:pt x="14" y="490"/>
                    <a:pt x="21" y="463"/>
                  </a:cubicBezTo>
                  <a:cubicBezTo>
                    <a:pt x="42" y="449"/>
                    <a:pt x="64" y="435"/>
                    <a:pt x="85" y="421"/>
                  </a:cubicBezTo>
                  <a:cubicBezTo>
                    <a:pt x="87" y="416"/>
                    <a:pt x="90" y="410"/>
                    <a:pt x="93" y="405"/>
                  </a:cubicBezTo>
                  <a:cubicBezTo>
                    <a:pt x="70" y="420"/>
                    <a:pt x="47" y="435"/>
                    <a:pt x="24" y="449"/>
                  </a:cubicBezTo>
                  <a:cubicBezTo>
                    <a:pt x="37" y="402"/>
                    <a:pt x="49" y="355"/>
                    <a:pt x="61" y="308"/>
                  </a:cubicBezTo>
                  <a:cubicBezTo>
                    <a:pt x="101" y="282"/>
                    <a:pt x="137" y="251"/>
                    <a:pt x="169" y="216"/>
                  </a:cubicBezTo>
                  <a:cubicBezTo>
                    <a:pt x="173" y="212"/>
                    <a:pt x="169" y="208"/>
                    <a:pt x="165" y="208"/>
                  </a:cubicBezTo>
                  <a:cubicBezTo>
                    <a:pt x="164" y="208"/>
                    <a:pt x="163" y="208"/>
                    <a:pt x="162" y="210"/>
                  </a:cubicBezTo>
                  <a:cubicBezTo>
                    <a:pt x="133" y="241"/>
                    <a:pt x="100" y="269"/>
                    <a:pt x="65" y="293"/>
                  </a:cubicBezTo>
                  <a:cubicBezTo>
                    <a:pt x="69" y="275"/>
                    <a:pt x="74" y="256"/>
                    <a:pt x="79" y="238"/>
                  </a:cubicBezTo>
                  <a:cubicBezTo>
                    <a:pt x="79" y="238"/>
                    <a:pt x="79" y="237"/>
                    <a:pt x="79" y="237"/>
                  </a:cubicBezTo>
                  <a:cubicBezTo>
                    <a:pt x="88" y="204"/>
                    <a:pt x="96" y="171"/>
                    <a:pt x="105" y="137"/>
                  </a:cubicBezTo>
                  <a:cubicBezTo>
                    <a:pt x="122" y="118"/>
                    <a:pt x="141" y="100"/>
                    <a:pt x="160" y="82"/>
                  </a:cubicBezTo>
                  <a:cubicBezTo>
                    <a:pt x="164" y="79"/>
                    <a:pt x="161" y="73"/>
                    <a:pt x="157" y="73"/>
                  </a:cubicBezTo>
                  <a:cubicBezTo>
                    <a:pt x="156" y="73"/>
                    <a:pt x="155" y="73"/>
                    <a:pt x="154" y="74"/>
                  </a:cubicBezTo>
                  <a:cubicBezTo>
                    <a:pt x="139" y="88"/>
                    <a:pt x="124" y="103"/>
                    <a:pt x="110" y="118"/>
                  </a:cubicBezTo>
                  <a:cubicBezTo>
                    <a:pt x="119" y="80"/>
                    <a:pt x="129" y="43"/>
                    <a:pt x="138" y="5"/>
                  </a:cubicBezTo>
                  <a:cubicBezTo>
                    <a:pt x="139" y="2"/>
                    <a:pt x="137" y="0"/>
                    <a:pt x="134" y="0"/>
                  </a:cubicBezTo>
                </a:path>
              </a:pathLst>
            </a:custGeom>
            <a:solidFill>
              <a:srgbClr val="E0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ṧlíḓé"/>
            <p:cNvSpPr/>
            <p:nvPr/>
          </p:nvSpPr>
          <p:spPr bwMode="auto">
            <a:xfrm>
              <a:off x="7318342" y="3559785"/>
              <a:ext cx="750760" cy="1482656"/>
            </a:xfrm>
            <a:custGeom>
              <a:avLst/>
              <a:gdLst>
                <a:gd name="T0" fmla="*/ 5 w 252"/>
                <a:gd name="T1" fmla="*/ 394 h 498"/>
                <a:gd name="T2" fmla="*/ 30 w 252"/>
                <a:gd name="T3" fmla="*/ 315 h 498"/>
                <a:gd name="T4" fmla="*/ 71 w 252"/>
                <a:gd name="T5" fmla="*/ 278 h 498"/>
                <a:gd name="T6" fmla="*/ 62 w 252"/>
                <a:gd name="T7" fmla="*/ 229 h 498"/>
                <a:gd name="T8" fmla="*/ 90 w 252"/>
                <a:gd name="T9" fmla="*/ 150 h 498"/>
                <a:gd name="T10" fmla="*/ 135 w 252"/>
                <a:gd name="T11" fmla="*/ 114 h 498"/>
                <a:gd name="T12" fmla="*/ 151 w 252"/>
                <a:gd name="T13" fmla="*/ 62 h 498"/>
                <a:gd name="T14" fmla="*/ 206 w 252"/>
                <a:gd name="T15" fmla="*/ 8 h 498"/>
                <a:gd name="T16" fmla="*/ 242 w 252"/>
                <a:gd name="T17" fmla="*/ 71 h 498"/>
                <a:gd name="T18" fmla="*/ 240 w 252"/>
                <a:gd name="T19" fmla="*/ 97 h 498"/>
                <a:gd name="T20" fmla="*/ 232 w 252"/>
                <a:gd name="T21" fmla="*/ 126 h 498"/>
                <a:gd name="T22" fmla="*/ 233 w 252"/>
                <a:gd name="T23" fmla="*/ 158 h 498"/>
                <a:gd name="T24" fmla="*/ 243 w 252"/>
                <a:gd name="T25" fmla="*/ 185 h 498"/>
                <a:gd name="T26" fmla="*/ 227 w 252"/>
                <a:gd name="T27" fmla="*/ 285 h 498"/>
                <a:gd name="T28" fmla="*/ 210 w 252"/>
                <a:gd name="T29" fmla="*/ 345 h 498"/>
                <a:gd name="T30" fmla="*/ 216 w 252"/>
                <a:gd name="T31" fmla="*/ 400 h 498"/>
                <a:gd name="T32" fmla="*/ 154 w 252"/>
                <a:gd name="T33" fmla="*/ 479 h 498"/>
                <a:gd name="T34" fmla="*/ 152 w 252"/>
                <a:gd name="T35" fmla="*/ 479 h 498"/>
                <a:gd name="T36" fmla="*/ 5 w 252"/>
                <a:gd name="T37" fmla="*/ 3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498">
                  <a:moveTo>
                    <a:pt x="5" y="394"/>
                  </a:moveTo>
                  <a:cubicBezTo>
                    <a:pt x="0" y="365"/>
                    <a:pt x="8" y="335"/>
                    <a:pt x="30" y="315"/>
                  </a:cubicBezTo>
                  <a:cubicBezTo>
                    <a:pt x="43" y="303"/>
                    <a:pt x="67" y="297"/>
                    <a:pt x="71" y="278"/>
                  </a:cubicBezTo>
                  <a:cubicBezTo>
                    <a:pt x="74" y="261"/>
                    <a:pt x="65" y="245"/>
                    <a:pt x="62" y="229"/>
                  </a:cubicBezTo>
                  <a:cubicBezTo>
                    <a:pt x="58" y="200"/>
                    <a:pt x="69" y="170"/>
                    <a:pt x="90" y="150"/>
                  </a:cubicBezTo>
                  <a:cubicBezTo>
                    <a:pt x="104" y="137"/>
                    <a:pt x="124" y="130"/>
                    <a:pt x="135" y="114"/>
                  </a:cubicBezTo>
                  <a:cubicBezTo>
                    <a:pt x="146" y="99"/>
                    <a:pt x="147" y="79"/>
                    <a:pt x="151" y="62"/>
                  </a:cubicBezTo>
                  <a:cubicBezTo>
                    <a:pt x="156" y="36"/>
                    <a:pt x="174" y="0"/>
                    <a:pt x="206" y="8"/>
                  </a:cubicBezTo>
                  <a:cubicBezTo>
                    <a:pt x="233" y="14"/>
                    <a:pt x="242" y="47"/>
                    <a:pt x="242" y="71"/>
                  </a:cubicBezTo>
                  <a:cubicBezTo>
                    <a:pt x="242" y="80"/>
                    <a:pt x="242" y="88"/>
                    <a:pt x="240" y="97"/>
                  </a:cubicBezTo>
                  <a:cubicBezTo>
                    <a:pt x="238" y="107"/>
                    <a:pt x="234" y="116"/>
                    <a:pt x="232" y="126"/>
                  </a:cubicBezTo>
                  <a:cubicBezTo>
                    <a:pt x="231" y="136"/>
                    <a:pt x="230" y="148"/>
                    <a:pt x="233" y="158"/>
                  </a:cubicBezTo>
                  <a:cubicBezTo>
                    <a:pt x="236" y="167"/>
                    <a:pt x="240" y="176"/>
                    <a:pt x="243" y="185"/>
                  </a:cubicBezTo>
                  <a:cubicBezTo>
                    <a:pt x="252" y="219"/>
                    <a:pt x="243" y="255"/>
                    <a:pt x="227" y="285"/>
                  </a:cubicBezTo>
                  <a:cubicBezTo>
                    <a:pt x="216" y="305"/>
                    <a:pt x="208" y="322"/>
                    <a:pt x="210" y="345"/>
                  </a:cubicBezTo>
                  <a:cubicBezTo>
                    <a:pt x="212" y="363"/>
                    <a:pt x="217" y="381"/>
                    <a:pt x="216" y="400"/>
                  </a:cubicBezTo>
                  <a:cubicBezTo>
                    <a:pt x="213" y="436"/>
                    <a:pt x="186" y="465"/>
                    <a:pt x="154" y="479"/>
                  </a:cubicBezTo>
                  <a:cubicBezTo>
                    <a:pt x="153" y="479"/>
                    <a:pt x="152" y="479"/>
                    <a:pt x="152" y="479"/>
                  </a:cubicBezTo>
                  <a:cubicBezTo>
                    <a:pt x="89" y="498"/>
                    <a:pt x="18" y="459"/>
                    <a:pt x="5" y="394"/>
                  </a:cubicBezTo>
                </a:path>
              </a:pathLst>
            </a:custGeom>
            <a:gradFill>
              <a:gsLst>
                <a:gs pos="0">
                  <a:srgbClr val="EBAF14"/>
                </a:gs>
                <a:gs pos="100000">
                  <a:srgbClr val="FAD33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líḑe"/>
            <p:cNvSpPr/>
            <p:nvPr/>
          </p:nvSpPr>
          <p:spPr bwMode="auto">
            <a:xfrm>
              <a:off x="7535899" y="3699374"/>
              <a:ext cx="476613" cy="1110420"/>
            </a:xfrm>
            <a:custGeom>
              <a:avLst/>
              <a:gdLst>
                <a:gd name="T0" fmla="*/ 133 w 160"/>
                <a:gd name="T1" fmla="*/ 0 h 373"/>
                <a:gd name="T2" fmla="*/ 129 w 160"/>
                <a:gd name="T3" fmla="*/ 3 h 373"/>
                <a:gd name="T4" fmla="*/ 115 w 160"/>
                <a:gd name="T5" fmla="*/ 60 h 373"/>
                <a:gd name="T6" fmla="*/ 98 w 160"/>
                <a:gd name="T7" fmla="*/ 22 h 373"/>
                <a:gd name="T8" fmla="*/ 95 w 160"/>
                <a:gd name="T9" fmla="*/ 20 h 373"/>
                <a:gd name="T10" fmla="*/ 92 w 160"/>
                <a:gd name="T11" fmla="*/ 25 h 373"/>
                <a:gd name="T12" fmla="*/ 111 w 160"/>
                <a:gd name="T13" fmla="*/ 69 h 373"/>
                <a:gd name="T14" fmla="*/ 112 w 160"/>
                <a:gd name="T15" fmla="*/ 70 h 373"/>
                <a:gd name="T16" fmla="*/ 90 w 160"/>
                <a:gd name="T17" fmla="*/ 156 h 373"/>
                <a:gd name="T18" fmla="*/ 68 w 160"/>
                <a:gd name="T19" fmla="*/ 95 h 373"/>
                <a:gd name="T20" fmla="*/ 65 w 160"/>
                <a:gd name="T21" fmla="*/ 93 h 373"/>
                <a:gd name="T22" fmla="*/ 62 w 160"/>
                <a:gd name="T23" fmla="*/ 98 h 373"/>
                <a:gd name="T24" fmla="*/ 87 w 160"/>
                <a:gd name="T25" fmla="*/ 167 h 373"/>
                <a:gd name="T26" fmla="*/ 65 w 160"/>
                <a:gd name="T27" fmla="*/ 253 h 373"/>
                <a:gd name="T28" fmla="*/ 31 w 160"/>
                <a:gd name="T29" fmla="*/ 164 h 373"/>
                <a:gd name="T30" fmla="*/ 28 w 160"/>
                <a:gd name="T31" fmla="*/ 161 h 373"/>
                <a:gd name="T32" fmla="*/ 25 w 160"/>
                <a:gd name="T33" fmla="*/ 164 h 373"/>
                <a:gd name="T34" fmla="*/ 62 w 160"/>
                <a:gd name="T35" fmla="*/ 262 h 373"/>
                <a:gd name="T36" fmla="*/ 63 w 160"/>
                <a:gd name="T37" fmla="*/ 263 h 373"/>
                <a:gd name="T38" fmla="*/ 39 w 160"/>
                <a:gd name="T39" fmla="*/ 355 h 373"/>
                <a:gd name="T40" fmla="*/ 8 w 160"/>
                <a:gd name="T41" fmla="*/ 269 h 373"/>
                <a:gd name="T42" fmla="*/ 4 w 160"/>
                <a:gd name="T43" fmla="*/ 266 h 373"/>
                <a:gd name="T44" fmla="*/ 1 w 160"/>
                <a:gd name="T45" fmla="*/ 270 h 373"/>
                <a:gd name="T46" fmla="*/ 36 w 160"/>
                <a:gd name="T47" fmla="*/ 364 h 373"/>
                <a:gd name="T48" fmla="*/ 36 w 160"/>
                <a:gd name="T49" fmla="*/ 364 h 373"/>
                <a:gd name="T50" fmla="*/ 34 w 160"/>
                <a:gd name="T51" fmla="*/ 373 h 373"/>
                <a:gd name="T52" fmla="*/ 41 w 160"/>
                <a:gd name="T53" fmla="*/ 373 h 373"/>
                <a:gd name="T54" fmla="*/ 53 w 160"/>
                <a:gd name="T55" fmla="*/ 326 h 373"/>
                <a:gd name="T56" fmla="*/ 120 w 160"/>
                <a:gd name="T57" fmla="*/ 282 h 373"/>
                <a:gd name="T58" fmla="*/ 118 w 160"/>
                <a:gd name="T59" fmla="*/ 276 h 373"/>
                <a:gd name="T60" fmla="*/ 116 w 160"/>
                <a:gd name="T61" fmla="*/ 277 h 373"/>
                <a:gd name="T62" fmla="*/ 56 w 160"/>
                <a:gd name="T63" fmla="*/ 316 h 373"/>
                <a:gd name="T64" fmla="*/ 82 w 160"/>
                <a:gd name="T65" fmla="*/ 217 h 373"/>
                <a:gd name="T66" fmla="*/ 158 w 160"/>
                <a:gd name="T67" fmla="*/ 152 h 373"/>
                <a:gd name="T68" fmla="*/ 155 w 160"/>
                <a:gd name="T69" fmla="*/ 146 h 373"/>
                <a:gd name="T70" fmla="*/ 153 w 160"/>
                <a:gd name="T71" fmla="*/ 148 h 373"/>
                <a:gd name="T72" fmla="*/ 84 w 160"/>
                <a:gd name="T73" fmla="*/ 207 h 373"/>
                <a:gd name="T74" fmla="*/ 94 w 160"/>
                <a:gd name="T75" fmla="*/ 167 h 373"/>
                <a:gd name="T76" fmla="*/ 94 w 160"/>
                <a:gd name="T77" fmla="*/ 167 h 373"/>
                <a:gd name="T78" fmla="*/ 112 w 160"/>
                <a:gd name="T79" fmla="*/ 97 h 373"/>
                <a:gd name="T80" fmla="*/ 151 w 160"/>
                <a:gd name="T81" fmla="*/ 58 h 373"/>
                <a:gd name="T82" fmla="*/ 149 w 160"/>
                <a:gd name="T83" fmla="*/ 52 h 373"/>
                <a:gd name="T84" fmla="*/ 147 w 160"/>
                <a:gd name="T85" fmla="*/ 52 h 373"/>
                <a:gd name="T86" fmla="*/ 116 w 160"/>
                <a:gd name="T87" fmla="*/ 83 h 373"/>
                <a:gd name="T88" fmla="*/ 136 w 160"/>
                <a:gd name="T89" fmla="*/ 4 h 373"/>
                <a:gd name="T90" fmla="*/ 133 w 160"/>
                <a:gd name="T91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0" h="373">
                  <a:moveTo>
                    <a:pt x="133" y="0"/>
                  </a:moveTo>
                  <a:cubicBezTo>
                    <a:pt x="131" y="0"/>
                    <a:pt x="130" y="1"/>
                    <a:pt x="129" y="3"/>
                  </a:cubicBezTo>
                  <a:cubicBezTo>
                    <a:pt x="124" y="22"/>
                    <a:pt x="120" y="41"/>
                    <a:pt x="115" y="60"/>
                  </a:cubicBezTo>
                  <a:cubicBezTo>
                    <a:pt x="109" y="48"/>
                    <a:pt x="103" y="35"/>
                    <a:pt x="98" y="22"/>
                  </a:cubicBezTo>
                  <a:cubicBezTo>
                    <a:pt x="97" y="21"/>
                    <a:pt x="96" y="20"/>
                    <a:pt x="95" y="20"/>
                  </a:cubicBezTo>
                  <a:cubicBezTo>
                    <a:pt x="93" y="20"/>
                    <a:pt x="91" y="22"/>
                    <a:pt x="92" y="25"/>
                  </a:cubicBezTo>
                  <a:cubicBezTo>
                    <a:pt x="98" y="40"/>
                    <a:pt x="104" y="55"/>
                    <a:pt x="111" y="69"/>
                  </a:cubicBezTo>
                  <a:cubicBezTo>
                    <a:pt x="111" y="70"/>
                    <a:pt x="112" y="70"/>
                    <a:pt x="112" y="70"/>
                  </a:cubicBezTo>
                  <a:cubicBezTo>
                    <a:pt x="105" y="99"/>
                    <a:pt x="97" y="127"/>
                    <a:pt x="90" y="156"/>
                  </a:cubicBezTo>
                  <a:cubicBezTo>
                    <a:pt x="81" y="136"/>
                    <a:pt x="74" y="116"/>
                    <a:pt x="68" y="95"/>
                  </a:cubicBezTo>
                  <a:cubicBezTo>
                    <a:pt x="68" y="94"/>
                    <a:pt x="67" y="93"/>
                    <a:pt x="65" y="93"/>
                  </a:cubicBezTo>
                  <a:cubicBezTo>
                    <a:pt x="63" y="93"/>
                    <a:pt x="61" y="95"/>
                    <a:pt x="62" y="98"/>
                  </a:cubicBezTo>
                  <a:cubicBezTo>
                    <a:pt x="68" y="121"/>
                    <a:pt x="77" y="144"/>
                    <a:pt x="87" y="167"/>
                  </a:cubicBezTo>
                  <a:cubicBezTo>
                    <a:pt x="80" y="195"/>
                    <a:pt x="73" y="224"/>
                    <a:pt x="65" y="253"/>
                  </a:cubicBezTo>
                  <a:cubicBezTo>
                    <a:pt x="51" y="224"/>
                    <a:pt x="39" y="195"/>
                    <a:pt x="31" y="164"/>
                  </a:cubicBezTo>
                  <a:cubicBezTo>
                    <a:pt x="31" y="162"/>
                    <a:pt x="29" y="161"/>
                    <a:pt x="28" y="161"/>
                  </a:cubicBezTo>
                  <a:cubicBezTo>
                    <a:pt x="26" y="161"/>
                    <a:pt x="24" y="162"/>
                    <a:pt x="25" y="164"/>
                  </a:cubicBezTo>
                  <a:cubicBezTo>
                    <a:pt x="33" y="198"/>
                    <a:pt x="46" y="231"/>
                    <a:pt x="62" y="262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55" y="293"/>
                    <a:pt x="47" y="324"/>
                    <a:pt x="39" y="355"/>
                  </a:cubicBezTo>
                  <a:cubicBezTo>
                    <a:pt x="25" y="327"/>
                    <a:pt x="14" y="299"/>
                    <a:pt x="8" y="269"/>
                  </a:cubicBezTo>
                  <a:cubicBezTo>
                    <a:pt x="7" y="267"/>
                    <a:pt x="6" y="266"/>
                    <a:pt x="4" y="266"/>
                  </a:cubicBezTo>
                  <a:cubicBezTo>
                    <a:pt x="2" y="266"/>
                    <a:pt x="0" y="267"/>
                    <a:pt x="1" y="270"/>
                  </a:cubicBezTo>
                  <a:cubicBezTo>
                    <a:pt x="8" y="303"/>
                    <a:pt x="20" y="334"/>
                    <a:pt x="36" y="364"/>
                  </a:cubicBezTo>
                  <a:cubicBezTo>
                    <a:pt x="36" y="364"/>
                    <a:pt x="36" y="364"/>
                    <a:pt x="36" y="364"/>
                  </a:cubicBezTo>
                  <a:cubicBezTo>
                    <a:pt x="35" y="367"/>
                    <a:pt x="35" y="370"/>
                    <a:pt x="34" y="373"/>
                  </a:cubicBezTo>
                  <a:cubicBezTo>
                    <a:pt x="41" y="373"/>
                    <a:pt x="41" y="373"/>
                    <a:pt x="41" y="373"/>
                  </a:cubicBezTo>
                  <a:cubicBezTo>
                    <a:pt x="45" y="357"/>
                    <a:pt x="49" y="342"/>
                    <a:pt x="53" y="326"/>
                  </a:cubicBezTo>
                  <a:cubicBezTo>
                    <a:pt x="76" y="312"/>
                    <a:pt x="98" y="297"/>
                    <a:pt x="120" y="282"/>
                  </a:cubicBezTo>
                  <a:cubicBezTo>
                    <a:pt x="123" y="280"/>
                    <a:pt x="121" y="276"/>
                    <a:pt x="118" y="276"/>
                  </a:cubicBezTo>
                  <a:cubicBezTo>
                    <a:pt x="117" y="276"/>
                    <a:pt x="117" y="277"/>
                    <a:pt x="116" y="277"/>
                  </a:cubicBezTo>
                  <a:cubicBezTo>
                    <a:pt x="96" y="290"/>
                    <a:pt x="76" y="303"/>
                    <a:pt x="56" y="316"/>
                  </a:cubicBezTo>
                  <a:cubicBezTo>
                    <a:pt x="64" y="283"/>
                    <a:pt x="73" y="250"/>
                    <a:pt x="82" y="217"/>
                  </a:cubicBezTo>
                  <a:cubicBezTo>
                    <a:pt x="110" y="198"/>
                    <a:pt x="135" y="177"/>
                    <a:pt x="158" y="152"/>
                  </a:cubicBezTo>
                  <a:cubicBezTo>
                    <a:pt x="160" y="149"/>
                    <a:pt x="158" y="146"/>
                    <a:pt x="155" y="146"/>
                  </a:cubicBezTo>
                  <a:cubicBezTo>
                    <a:pt x="154" y="146"/>
                    <a:pt x="153" y="147"/>
                    <a:pt x="153" y="148"/>
                  </a:cubicBezTo>
                  <a:cubicBezTo>
                    <a:pt x="132" y="170"/>
                    <a:pt x="109" y="190"/>
                    <a:pt x="84" y="207"/>
                  </a:cubicBezTo>
                  <a:cubicBezTo>
                    <a:pt x="88" y="194"/>
                    <a:pt x="91" y="180"/>
                    <a:pt x="94" y="167"/>
                  </a:cubicBezTo>
                  <a:cubicBezTo>
                    <a:pt x="94" y="167"/>
                    <a:pt x="94" y="167"/>
                    <a:pt x="94" y="167"/>
                  </a:cubicBezTo>
                  <a:cubicBezTo>
                    <a:pt x="100" y="143"/>
                    <a:pt x="106" y="120"/>
                    <a:pt x="112" y="97"/>
                  </a:cubicBezTo>
                  <a:cubicBezTo>
                    <a:pt x="125" y="83"/>
                    <a:pt x="138" y="70"/>
                    <a:pt x="151" y="58"/>
                  </a:cubicBezTo>
                  <a:cubicBezTo>
                    <a:pt x="154" y="55"/>
                    <a:pt x="152" y="52"/>
                    <a:pt x="149" y="52"/>
                  </a:cubicBezTo>
                  <a:cubicBezTo>
                    <a:pt x="148" y="52"/>
                    <a:pt x="148" y="52"/>
                    <a:pt x="147" y="52"/>
                  </a:cubicBezTo>
                  <a:cubicBezTo>
                    <a:pt x="136" y="62"/>
                    <a:pt x="126" y="73"/>
                    <a:pt x="116" y="83"/>
                  </a:cubicBezTo>
                  <a:cubicBezTo>
                    <a:pt x="123" y="57"/>
                    <a:pt x="129" y="30"/>
                    <a:pt x="136" y="4"/>
                  </a:cubicBezTo>
                  <a:cubicBezTo>
                    <a:pt x="137" y="1"/>
                    <a:pt x="135" y="0"/>
                    <a:pt x="133" y="0"/>
                  </a:cubicBezTo>
                </a:path>
              </a:pathLst>
            </a:custGeom>
            <a:solidFill>
              <a:srgbClr val="E0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şļíḍé"/>
            <p:cNvSpPr/>
            <p:nvPr/>
          </p:nvSpPr>
          <p:spPr bwMode="auto">
            <a:xfrm>
              <a:off x="4887492" y="2937297"/>
              <a:ext cx="1537988" cy="2349110"/>
            </a:xfrm>
            <a:custGeom>
              <a:avLst/>
              <a:gdLst>
                <a:gd name="T0" fmla="*/ 489 w 517"/>
                <a:gd name="T1" fmla="*/ 789 h 789"/>
                <a:gd name="T2" fmla="*/ 28 w 517"/>
                <a:gd name="T3" fmla="*/ 789 h 789"/>
                <a:gd name="T4" fmla="*/ 0 w 517"/>
                <a:gd name="T5" fmla="*/ 762 h 789"/>
                <a:gd name="T6" fmla="*/ 0 w 517"/>
                <a:gd name="T7" fmla="*/ 28 h 789"/>
                <a:gd name="T8" fmla="*/ 28 w 517"/>
                <a:gd name="T9" fmla="*/ 0 h 789"/>
                <a:gd name="T10" fmla="*/ 489 w 517"/>
                <a:gd name="T11" fmla="*/ 0 h 789"/>
                <a:gd name="T12" fmla="*/ 517 w 517"/>
                <a:gd name="T13" fmla="*/ 28 h 789"/>
                <a:gd name="T14" fmla="*/ 517 w 517"/>
                <a:gd name="T15" fmla="*/ 762 h 789"/>
                <a:gd name="T16" fmla="*/ 489 w 517"/>
                <a:gd name="T17" fmla="*/ 789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89">
                  <a:moveTo>
                    <a:pt x="489" y="789"/>
                  </a:moveTo>
                  <a:cubicBezTo>
                    <a:pt x="28" y="789"/>
                    <a:pt x="28" y="789"/>
                    <a:pt x="28" y="789"/>
                  </a:cubicBezTo>
                  <a:cubicBezTo>
                    <a:pt x="12" y="789"/>
                    <a:pt x="0" y="777"/>
                    <a:pt x="0" y="76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504" y="0"/>
                    <a:pt x="517" y="12"/>
                    <a:pt x="517" y="28"/>
                  </a:cubicBezTo>
                  <a:cubicBezTo>
                    <a:pt x="517" y="762"/>
                    <a:pt x="517" y="762"/>
                    <a:pt x="517" y="762"/>
                  </a:cubicBezTo>
                  <a:cubicBezTo>
                    <a:pt x="517" y="777"/>
                    <a:pt x="504" y="789"/>
                    <a:pt x="489" y="789"/>
                  </a:cubicBezTo>
                </a:path>
              </a:pathLst>
            </a:custGeom>
            <a:solidFill>
              <a:srgbClr val="25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ṣľîdé"/>
            <p:cNvSpPr/>
            <p:nvPr/>
          </p:nvSpPr>
          <p:spPr bwMode="auto">
            <a:xfrm>
              <a:off x="4965460" y="3148566"/>
              <a:ext cx="1383309" cy="1846088"/>
            </a:xfrm>
            <a:prstGeom prst="rect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ŝḻíḑé"/>
            <p:cNvSpPr/>
            <p:nvPr/>
          </p:nvSpPr>
          <p:spPr bwMode="auto">
            <a:xfrm>
              <a:off x="5577889" y="5068849"/>
              <a:ext cx="157195" cy="158452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$ļïḑè"/>
            <p:cNvSpPr/>
            <p:nvPr/>
          </p:nvSpPr>
          <p:spPr bwMode="auto">
            <a:xfrm>
              <a:off x="5453391" y="3063052"/>
              <a:ext cx="407447" cy="11318"/>
            </a:xfrm>
            <a:custGeom>
              <a:avLst/>
              <a:gdLst>
                <a:gd name="T0" fmla="*/ 2 w 137"/>
                <a:gd name="T1" fmla="*/ 4 h 4"/>
                <a:gd name="T2" fmla="*/ 135 w 137"/>
                <a:gd name="T3" fmla="*/ 4 h 4"/>
                <a:gd name="T4" fmla="*/ 137 w 137"/>
                <a:gd name="T5" fmla="*/ 2 h 4"/>
                <a:gd name="T6" fmla="*/ 135 w 137"/>
                <a:gd name="T7" fmla="*/ 0 h 4"/>
                <a:gd name="T8" fmla="*/ 2 w 137"/>
                <a:gd name="T9" fmla="*/ 0 h 4"/>
                <a:gd name="T10" fmla="*/ 0 w 137"/>
                <a:gd name="T11" fmla="*/ 2 h 4"/>
                <a:gd name="T12" fmla="*/ 2 w 13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4">
                  <a:moveTo>
                    <a:pt x="2" y="4"/>
                  </a:moveTo>
                  <a:cubicBezTo>
                    <a:pt x="135" y="4"/>
                    <a:pt x="135" y="4"/>
                    <a:pt x="135" y="4"/>
                  </a:cubicBezTo>
                  <a:cubicBezTo>
                    <a:pt x="136" y="4"/>
                    <a:pt x="137" y="3"/>
                    <a:pt x="137" y="2"/>
                  </a:cubicBezTo>
                  <a:cubicBezTo>
                    <a:pt x="137" y="1"/>
                    <a:pt x="136" y="0"/>
                    <a:pt x="13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1íḓê"/>
            <p:cNvSpPr/>
            <p:nvPr/>
          </p:nvSpPr>
          <p:spPr bwMode="auto">
            <a:xfrm>
              <a:off x="5640766" y="3002689"/>
              <a:ext cx="32696" cy="30181"/>
            </a:xfrm>
            <a:prstGeom prst="ellipse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Sľíḋè"/>
            <p:cNvSpPr/>
            <p:nvPr/>
          </p:nvSpPr>
          <p:spPr bwMode="auto">
            <a:xfrm>
              <a:off x="5401831" y="2521046"/>
              <a:ext cx="1859922" cy="2425821"/>
            </a:xfrm>
            <a:custGeom>
              <a:avLst/>
              <a:gdLst>
                <a:gd name="T0" fmla="*/ 612 w 625"/>
                <a:gd name="T1" fmla="*/ 815 h 815"/>
                <a:gd name="T2" fmla="*/ 13 w 625"/>
                <a:gd name="T3" fmla="*/ 815 h 815"/>
                <a:gd name="T4" fmla="*/ 0 w 625"/>
                <a:gd name="T5" fmla="*/ 802 h 815"/>
                <a:gd name="T6" fmla="*/ 0 w 625"/>
                <a:gd name="T7" fmla="*/ 0 h 815"/>
                <a:gd name="T8" fmla="*/ 625 w 625"/>
                <a:gd name="T9" fmla="*/ 0 h 815"/>
                <a:gd name="T10" fmla="*/ 625 w 625"/>
                <a:gd name="T11" fmla="*/ 802 h 815"/>
                <a:gd name="T12" fmla="*/ 612 w 625"/>
                <a:gd name="T13" fmla="*/ 81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5" h="815">
                  <a:moveTo>
                    <a:pt x="612" y="815"/>
                  </a:moveTo>
                  <a:cubicBezTo>
                    <a:pt x="13" y="815"/>
                    <a:pt x="13" y="815"/>
                    <a:pt x="13" y="815"/>
                  </a:cubicBezTo>
                  <a:cubicBezTo>
                    <a:pt x="6" y="815"/>
                    <a:pt x="0" y="809"/>
                    <a:pt x="0" y="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625" y="802"/>
                    <a:pt x="625" y="802"/>
                    <a:pt x="625" y="802"/>
                  </a:cubicBezTo>
                  <a:cubicBezTo>
                    <a:pt x="625" y="809"/>
                    <a:pt x="619" y="815"/>
                    <a:pt x="612" y="815"/>
                  </a:cubicBezTo>
                </a:path>
              </a:pathLst>
            </a:custGeom>
            <a:solidFill>
              <a:srgbClr val="C2E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ṡļiḋé"/>
            <p:cNvSpPr/>
            <p:nvPr/>
          </p:nvSpPr>
          <p:spPr bwMode="auto">
            <a:xfrm>
              <a:off x="5401831" y="2521046"/>
              <a:ext cx="1859922" cy="470325"/>
            </a:xfrm>
            <a:prstGeom prst="rect">
              <a:avLst/>
            </a:prstGeom>
            <a:solidFill>
              <a:srgbClr val="94C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ṣḷîḍê"/>
            <p:cNvSpPr/>
            <p:nvPr/>
          </p:nvSpPr>
          <p:spPr bwMode="auto">
            <a:xfrm>
              <a:off x="5401831" y="2521046"/>
              <a:ext cx="1859922" cy="47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ṡľîḓè"/>
            <p:cNvSpPr/>
            <p:nvPr/>
          </p:nvSpPr>
          <p:spPr bwMode="auto">
            <a:xfrm>
              <a:off x="5473512" y="3115869"/>
              <a:ext cx="768365" cy="47409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ṩľídè"/>
            <p:cNvSpPr/>
            <p:nvPr/>
          </p:nvSpPr>
          <p:spPr bwMode="auto">
            <a:xfrm>
              <a:off x="6283376" y="3115869"/>
              <a:ext cx="912984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şḷîḑê"/>
            <p:cNvSpPr/>
            <p:nvPr/>
          </p:nvSpPr>
          <p:spPr bwMode="auto">
            <a:xfrm>
              <a:off x="6283376" y="3220246"/>
              <a:ext cx="912984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ṣļîḋè"/>
            <p:cNvSpPr/>
            <p:nvPr/>
          </p:nvSpPr>
          <p:spPr bwMode="auto">
            <a:xfrm>
              <a:off x="6283376" y="3322108"/>
              <a:ext cx="912984" cy="61621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ṩḻïḓê"/>
            <p:cNvSpPr/>
            <p:nvPr/>
          </p:nvSpPr>
          <p:spPr bwMode="auto">
            <a:xfrm>
              <a:off x="6283376" y="3422712"/>
              <a:ext cx="912984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šļiďè"/>
            <p:cNvSpPr/>
            <p:nvPr/>
          </p:nvSpPr>
          <p:spPr bwMode="auto">
            <a:xfrm>
              <a:off x="6283376" y="3527089"/>
              <a:ext cx="912984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ṩliďê"/>
            <p:cNvSpPr/>
            <p:nvPr/>
          </p:nvSpPr>
          <p:spPr bwMode="auto">
            <a:xfrm>
              <a:off x="5473512" y="4345756"/>
              <a:ext cx="1722848" cy="82999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ľíḍè"/>
            <p:cNvSpPr/>
            <p:nvPr/>
          </p:nvSpPr>
          <p:spPr bwMode="auto">
            <a:xfrm>
              <a:off x="5473512" y="4345756"/>
              <a:ext cx="1722848" cy="82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ṥḻïḋê"/>
            <p:cNvSpPr/>
            <p:nvPr/>
          </p:nvSpPr>
          <p:spPr bwMode="auto">
            <a:xfrm>
              <a:off x="5473512" y="4482829"/>
              <a:ext cx="1722848" cy="82999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šliḍè"/>
            <p:cNvSpPr/>
            <p:nvPr/>
          </p:nvSpPr>
          <p:spPr bwMode="auto">
            <a:xfrm>
              <a:off x="5473512" y="4482829"/>
              <a:ext cx="1722848" cy="82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ṣḷîḓe"/>
            <p:cNvSpPr/>
            <p:nvPr/>
          </p:nvSpPr>
          <p:spPr bwMode="auto">
            <a:xfrm>
              <a:off x="5473512" y="4619903"/>
              <a:ext cx="1722848" cy="82999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ṣ1íďe"/>
            <p:cNvSpPr/>
            <p:nvPr/>
          </p:nvSpPr>
          <p:spPr bwMode="auto">
            <a:xfrm>
              <a:off x="5473512" y="4619903"/>
              <a:ext cx="1722848" cy="82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śḷïḓè"/>
            <p:cNvSpPr/>
            <p:nvPr/>
          </p:nvSpPr>
          <p:spPr bwMode="auto">
            <a:xfrm>
              <a:off x="5473512" y="4756976"/>
              <a:ext cx="1722848" cy="82999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ṧ1îde"/>
            <p:cNvSpPr/>
            <p:nvPr/>
          </p:nvSpPr>
          <p:spPr bwMode="auto">
            <a:xfrm>
              <a:off x="5473512" y="4756976"/>
              <a:ext cx="1722848" cy="82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ŝļîḓe"/>
            <p:cNvSpPr/>
            <p:nvPr/>
          </p:nvSpPr>
          <p:spPr bwMode="auto">
            <a:xfrm>
              <a:off x="5473512" y="3679253"/>
              <a:ext cx="1722848" cy="616201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ṩ1ïḑe"/>
            <p:cNvSpPr/>
            <p:nvPr/>
          </p:nvSpPr>
          <p:spPr bwMode="auto">
            <a:xfrm>
              <a:off x="5467307" y="2537489"/>
              <a:ext cx="107561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 fontScale="92500" lnSpcReduction="2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normalizeH="0" baseline="0">
                  <a:ln>
                    <a:noFill/>
                  </a:ln>
                  <a:solidFill>
                    <a:srgbClr val="F9F9F9"/>
                  </a:solidFill>
                  <a:effectLst/>
                </a:rPr>
                <a:t>NEWS</a:t>
              </a:r>
              <a:endPara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F9F9F9"/>
                </a:solidFill>
                <a:effectLst/>
              </a:endParaRPr>
            </a:p>
          </p:txBody>
        </p:sp>
        <p:sp>
          <p:nvSpPr>
            <p:cNvPr id="40" name="iś1iḑé"/>
            <p:cNvSpPr/>
            <p:nvPr/>
          </p:nvSpPr>
          <p:spPr bwMode="auto">
            <a:xfrm>
              <a:off x="6586446" y="4685296"/>
              <a:ext cx="223844" cy="335767"/>
            </a:xfrm>
            <a:custGeom>
              <a:avLst/>
              <a:gdLst>
                <a:gd name="T0" fmla="*/ 74 w 75"/>
                <a:gd name="T1" fmla="*/ 107 h 113"/>
                <a:gd name="T2" fmla="*/ 42 w 75"/>
                <a:gd name="T3" fmla="*/ 73 h 113"/>
                <a:gd name="T4" fmla="*/ 7 w 75"/>
                <a:gd name="T5" fmla="*/ 41 h 113"/>
                <a:gd name="T6" fmla="*/ 2 w 75"/>
                <a:gd name="T7" fmla="*/ 11 h 113"/>
                <a:gd name="T8" fmla="*/ 3 w 75"/>
                <a:gd name="T9" fmla="*/ 7 h 113"/>
                <a:gd name="T10" fmla="*/ 6 w 75"/>
                <a:gd name="T11" fmla="*/ 5 h 113"/>
                <a:gd name="T12" fmla="*/ 39 w 75"/>
                <a:gd name="T13" fmla="*/ 12 h 113"/>
                <a:gd name="T14" fmla="*/ 59 w 75"/>
                <a:gd name="T15" fmla="*/ 42 h 113"/>
                <a:gd name="T16" fmla="*/ 75 w 75"/>
                <a:gd name="T17" fmla="*/ 113 h 113"/>
                <a:gd name="T18" fmla="*/ 74 w 75"/>
                <a:gd name="T19" fmla="*/ 10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113">
                  <a:moveTo>
                    <a:pt x="74" y="107"/>
                  </a:moveTo>
                  <a:cubicBezTo>
                    <a:pt x="69" y="92"/>
                    <a:pt x="55" y="82"/>
                    <a:pt x="42" y="73"/>
                  </a:cubicBezTo>
                  <a:cubicBezTo>
                    <a:pt x="29" y="64"/>
                    <a:pt x="15" y="55"/>
                    <a:pt x="7" y="41"/>
                  </a:cubicBezTo>
                  <a:cubicBezTo>
                    <a:pt x="2" y="32"/>
                    <a:pt x="0" y="21"/>
                    <a:pt x="2" y="11"/>
                  </a:cubicBezTo>
                  <a:cubicBezTo>
                    <a:pt x="2" y="9"/>
                    <a:pt x="3" y="8"/>
                    <a:pt x="3" y="7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17" y="0"/>
                    <a:pt x="30" y="4"/>
                    <a:pt x="39" y="12"/>
                  </a:cubicBezTo>
                  <a:cubicBezTo>
                    <a:pt x="48" y="20"/>
                    <a:pt x="54" y="31"/>
                    <a:pt x="59" y="42"/>
                  </a:cubicBezTo>
                  <a:cubicBezTo>
                    <a:pt x="68" y="64"/>
                    <a:pt x="73" y="89"/>
                    <a:pt x="75" y="113"/>
                  </a:cubicBezTo>
                  <a:cubicBezTo>
                    <a:pt x="74" y="107"/>
                    <a:pt x="74" y="107"/>
                    <a:pt x="74" y="107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ṡļïdê"/>
            <p:cNvSpPr/>
            <p:nvPr/>
          </p:nvSpPr>
          <p:spPr bwMode="auto">
            <a:xfrm>
              <a:off x="6884487" y="4637509"/>
              <a:ext cx="265344" cy="440144"/>
            </a:xfrm>
            <a:custGeom>
              <a:avLst/>
              <a:gdLst>
                <a:gd name="T0" fmla="*/ 0 w 89"/>
                <a:gd name="T1" fmla="*/ 142 h 148"/>
                <a:gd name="T2" fmla="*/ 32 w 89"/>
                <a:gd name="T3" fmla="*/ 36 h 148"/>
                <a:gd name="T4" fmla="*/ 70 w 89"/>
                <a:gd name="T5" fmla="*/ 0 h 148"/>
                <a:gd name="T6" fmla="*/ 82 w 89"/>
                <a:gd name="T7" fmla="*/ 2 h 148"/>
                <a:gd name="T8" fmla="*/ 89 w 89"/>
                <a:gd name="T9" fmla="*/ 18 h 148"/>
                <a:gd name="T10" fmla="*/ 84 w 89"/>
                <a:gd name="T11" fmla="*/ 34 h 148"/>
                <a:gd name="T12" fmla="*/ 46 w 89"/>
                <a:gd name="T13" fmla="*/ 83 h 148"/>
                <a:gd name="T14" fmla="*/ 21 w 89"/>
                <a:gd name="T15" fmla="*/ 106 h 148"/>
                <a:gd name="T16" fmla="*/ 1 w 89"/>
                <a:gd name="T17" fmla="*/ 148 h 148"/>
                <a:gd name="T18" fmla="*/ 0 w 89"/>
                <a:gd name="T19" fmla="*/ 14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148">
                  <a:moveTo>
                    <a:pt x="0" y="142"/>
                  </a:moveTo>
                  <a:cubicBezTo>
                    <a:pt x="4" y="105"/>
                    <a:pt x="15" y="69"/>
                    <a:pt x="32" y="36"/>
                  </a:cubicBezTo>
                  <a:cubicBezTo>
                    <a:pt x="40" y="20"/>
                    <a:pt x="52" y="3"/>
                    <a:pt x="70" y="0"/>
                  </a:cubicBezTo>
                  <a:cubicBezTo>
                    <a:pt x="74" y="0"/>
                    <a:pt x="79" y="0"/>
                    <a:pt x="82" y="2"/>
                  </a:cubicBezTo>
                  <a:cubicBezTo>
                    <a:pt x="87" y="6"/>
                    <a:pt x="89" y="12"/>
                    <a:pt x="89" y="18"/>
                  </a:cubicBezTo>
                  <a:cubicBezTo>
                    <a:pt x="89" y="24"/>
                    <a:pt x="86" y="29"/>
                    <a:pt x="84" y="34"/>
                  </a:cubicBezTo>
                  <a:cubicBezTo>
                    <a:pt x="74" y="53"/>
                    <a:pt x="61" y="69"/>
                    <a:pt x="46" y="83"/>
                  </a:cubicBezTo>
                  <a:cubicBezTo>
                    <a:pt x="38" y="90"/>
                    <a:pt x="28" y="97"/>
                    <a:pt x="21" y="106"/>
                  </a:cubicBezTo>
                  <a:cubicBezTo>
                    <a:pt x="10" y="117"/>
                    <a:pt x="3" y="132"/>
                    <a:pt x="1" y="148"/>
                  </a:cubicBezTo>
                  <a:cubicBezTo>
                    <a:pt x="0" y="142"/>
                    <a:pt x="0" y="142"/>
                    <a:pt x="0" y="142"/>
                  </a:cubicBezTo>
                </a:path>
              </a:pathLst>
            </a:custGeom>
            <a:solidFill>
              <a:srgbClr val="F8D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ṥ1ïdé"/>
            <p:cNvSpPr/>
            <p:nvPr/>
          </p:nvSpPr>
          <p:spPr bwMode="auto">
            <a:xfrm>
              <a:off x="6762504" y="4214971"/>
              <a:ext cx="220072" cy="892863"/>
            </a:xfrm>
            <a:custGeom>
              <a:avLst/>
              <a:gdLst>
                <a:gd name="T0" fmla="*/ 35 w 74"/>
                <a:gd name="T1" fmla="*/ 0 h 300"/>
                <a:gd name="T2" fmla="*/ 10 w 74"/>
                <a:gd name="T3" fmla="*/ 32 h 300"/>
                <a:gd name="T4" fmla="*/ 1 w 74"/>
                <a:gd name="T5" fmla="*/ 108 h 300"/>
                <a:gd name="T6" fmla="*/ 24 w 74"/>
                <a:gd name="T7" fmla="*/ 283 h 300"/>
                <a:gd name="T8" fmla="*/ 27 w 74"/>
                <a:gd name="T9" fmla="*/ 285 h 300"/>
                <a:gd name="T10" fmla="*/ 28 w 74"/>
                <a:gd name="T11" fmla="*/ 296 h 300"/>
                <a:gd name="T12" fmla="*/ 33 w 74"/>
                <a:gd name="T13" fmla="*/ 297 h 300"/>
                <a:gd name="T14" fmla="*/ 59 w 74"/>
                <a:gd name="T15" fmla="*/ 118 h 300"/>
                <a:gd name="T16" fmla="*/ 35 w 74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00">
                  <a:moveTo>
                    <a:pt x="35" y="0"/>
                  </a:moveTo>
                  <a:cubicBezTo>
                    <a:pt x="20" y="0"/>
                    <a:pt x="13" y="21"/>
                    <a:pt x="10" y="32"/>
                  </a:cubicBezTo>
                  <a:cubicBezTo>
                    <a:pt x="1" y="56"/>
                    <a:pt x="0" y="83"/>
                    <a:pt x="1" y="108"/>
                  </a:cubicBezTo>
                  <a:cubicBezTo>
                    <a:pt x="3" y="167"/>
                    <a:pt x="11" y="226"/>
                    <a:pt x="24" y="283"/>
                  </a:cubicBezTo>
                  <a:cubicBezTo>
                    <a:pt x="25" y="285"/>
                    <a:pt x="26" y="285"/>
                    <a:pt x="27" y="285"/>
                  </a:cubicBezTo>
                  <a:cubicBezTo>
                    <a:pt x="27" y="289"/>
                    <a:pt x="27" y="293"/>
                    <a:pt x="28" y="296"/>
                  </a:cubicBezTo>
                  <a:cubicBezTo>
                    <a:pt x="28" y="299"/>
                    <a:pt x="32" y="300"/>
                    <a:pt x="33" y="297"/>
                  </a:cubicBezTo>
                  <a:cubicBezTo>
                    <a:pt x="47" y="239"/>
                    <a:pt x="54" y="177"/>
                    <a:pt x="59" y="118"/>
                  </a:cubicBezTo>
                  <a:cubicBezTo>
                    <a:pt x="60" y="97"/>
                    <a:pt x="74" y="2"/>
                    <a:pt x="35" y="0"/>
                  </a:cubicBezTo>
                </a:path>
              </a:pathLst>
            </a:custGeom>
            <a:gradFill>
              <a:gsLst>
                <a:gs pos="0">
                  <a:srgbClr val="EBAF14"/>
                </a:gs>
                <a:gs pos="100000">
                  <a:srgbClr val="FAD33A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şļíḓe"/>
            <p:cNvSpPr/>
            <p:nvPr/>
          </p:nvSpPr>
          <p:spPr bwMode="auto">
            <a:xfrm>
              <a:off x="6801488" y="4946867"/>
              <a:ext cx="17606" cy="45272"/>
            </a:xfrm>
            <a:custGeom>
              <a:avLst/>
              <a:gdLst>
                <a:gd name="T0" fmla="*/ 1 w 6"/>
                <a:gd name="T1" fmla="*/ 0 h 15"/>
                <a:gd name="T2" fmla="*/ 0 w 6"/>
                <a:gd name="T3" fmla="*/ 0 h 15"/>
                <a:gd name="T4" fmla="*/ 2 w 6"/>
                <a:gd name="T5" fmla="*/ 13 h 15"/>
                <a:gd name="T6" fmla="*/ 2 w 6"/>
                <a:gd name="T7" fmla="*/ 15 h 15"/>
                <a:gd name="T8" fmla="*/ 6 w 6"/>
                <a:gd name="T9" fmla="*/ 15 h 15"/>
                <a:gd name="T10" fmla="*/ 1 w 6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9"/>
                    <a:pt x="2" y="13"/>
                  </a:cubicBezTo>
                  <a:cubicBezTo>
                    <a:pt x="2" y="14"/>
                    <a:pt x="2" y="14"/>
                    <a:pt x="2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0"/>
                    <a:pt x="3" y="5"/>
                    <a:pt x="1" y="0"/>
                  </a:cubicBezTo>
                </a:path>
              </a:pathLst>
            </a:custGeom>
            <a:solidFill>
              <a:srgbClr val="E6B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şḻïḋè"/>
            <p:cNvSpPr/>
            <p:nvPr/>
          </p:nvSpPr>
          <p:spPr bwMode="auto">
            <a:xfrm>
              <a:off x="6797715" y="4922973"/>
              <a:ext cx="6288" cy="23894"/>
            </a:xfrm>
            <a:custGeom>
              <a:avLst/>
              <a:gdLst>
                <a:gd name="T0" fmla="*/ 0 w 2"/>
                <a:gd name="T1" fmla="*/ 0 h 8"/>
                <a:gd name="T2" fmla="*/ 1 w 2"/>
                <a:gd name="T3" fmla="*/ 8 h 8"/>
                <a:gd name="T4" fmla="*/ 2 w 2"/>
                <a:gd name="T5" fmla="*/ 8 h 8"/>
                <a:gd name="T6" fmla="*/ 0 w 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0" y="3"/>
                    <a:pt x="1" y="5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5"/>
                    <a:pt x="1" y="3"/>
                    <a:pt x="0" y="0"/>
                  </a:cubicBezTo>
                </a:path>
              </a:pathLst>
            </a:custGeom>
            <a:solidFill>
              <a:srgbClr val="AF9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šḷíḓé"/>
            <p:cNvSpPr/>
            <p:nvPr/>
          </p:nvSpPr>
          <p:spPr bwMode="auto">
            <a:xfrm>
              <a:off x="6640521" y="4735598"/>
              <a:ext cx="165997" cy="250254"/>
            </a:xfrm>
            <a:custGeom>
              <a:avLst/>
              <a:gdLst>
                <a:gd name="T0" fmla="*/ 2 w 56"/>
                <a:gd name="T1" fmla="*/ 0 h 84"/>
                <a:gd name="T2" fmla="*/ 1 w 56"/>
                <a:gd name="T3" fmla="*/ 3 h 84"/>
                <a:gd name="T4" fmla="*/ 56 w 56"/>
                <a:gd name="T5" fmla="*/ 84 h 84"/>
                <a:gd name="T6" fmla="*/ 54 w 56"/>
                <a:gd name="T7" fmla="*/ 71 h 84"/>
                <a:gd name="T8" fmla="*/ 53 w 56"/>
                <a:gd name="T9" fmla="*/ 63 h 84"/>
                <a:gd name="T10" fmla="*/ 3 w 56"/>
                <a:gd name="T11" fmla="*/ 1 h 84"/>
                <a:gd name="T12" fmla="*/ 2 w 56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4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28" y="25"/>
                    <a:pt x="47" y="52"/>
                    <a:pt x="56" y="84"/>
                  </a:cubicBezTo>
                  <a:cubicBezTo>
                    <a:pt x="55" y="80"/>
                    <a:pt x="55" y="75"/>
                    <a:pt x="54" y="71"/>
                  </a:cubicBezTo>
                  <a:cubicBezTo>
                    <a:pt x="54" y="68"/>
                    <a:pt x="53" y="66"/>
                    <a:pt x="53" y="63"/>
                  </a:cubicBezTo>
                  <a:cubicBezTo>
                    <a:pt x="42" y="39"/>
                    <a:pt x="26" y="16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E0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ŝlíḋé"/>
            <p:cNvSpPr/>
            <p:nvPr/>
          </p:nvSpPr>
          <p:spPr bwMode="auto">
            <a:xfrm>
              <a:off x="6899577" y="4705417"/>
              <a:ext cx="183603" cy="286722"/>
            </a:xfrm>
            <a:custGeom>
              <a:avLst/>
              <a:gdLst>
                <a:gd name="T0" fmla="*/ 61 w 62"/>
                <a:gd name="T1" fmla="*/ 0 h 96"/>
                <a:gd name="T2" fmla="*/ 60 w 62"/>
                <a:gd name="T3" fmla="*/ 1 h 96"/>
                <a:gd name="T4" fmla="*/ 0 w 62"/>
                <a:gd name="T5" fmla="*/ 96 h 96"/>
                <a:gd name="T6" fmla="*/ 3 w 62"/>
                <a:gd name="T7" fmla="*/ 96 h 96"/>
                <a:gd name="T8" fmla="*/ 62 w 62"/>
                <a:gd name="T9" fmla="*/ 2 h 96"/>
                <a:gd name="T10" fmla="*/ 61 w 62"/>
                <a:gd name="T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96">
                  <a:moveTo>
                    <a:pt x="61" y="0"/>
                  </a:moveTo>
                  <a:cubicBezTo>
                    <a:pt x="60" y="0"/>
                    <a:pt x="60" y="0"/>
                    <a:pt x="60" y="1"/>
                  </a:cubicBezTo>
                  <a:cubicBezTo>
                    <a:pt x="34" y="29"/>
                    <a:pt x="15" y="61"/>
                    <a:pt x="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19" y="62"/>
                    <a:pt x="40" y="32"/>
                    <a:pt x="62" y="2"/>
                  </a:cubicBezTo>
                  <a:cubicBezTo>
                    <a:pt x="62" y="1"/>
                    <a:pt x="62" y="0"/>
                    <a:pt x="61" y="0"/>
                  </a:cubicBezTo>
                </a:path>
              </a:pathLst>
            </a:custGeom>
            <a:solidFill>
              <a:srgbClr val="E0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sḷîḑe"/>
            <p:cNvSpPr/>
            <p:nvPr/>
          </p:nvSpPr>
          <p:spPr bwMode="auto">
            <a:xfrm>
              <a:off x="6834185" y="4328151"/>
              <a:ext cx="37727" cy="663988"/>
            </a:xfrm>
            <a:custGeom>
              <a:avLst/>
              <a:gdLst>
                <a:gd name="T0" fmla="*/ 7 w 13"/>
                <a:gd name="T1" fmla="*/ 0 h 223"/>
                <a:gd name="T2" fmla="*/ 6 w 13"/>
                <a:gd name="T3" fmla="*/ 1 h 223"/>
                <a:gd name="T4" fmla="*/ 4 w 13"/>
                <a:gd name="T5" fmla="*/ 119 h 223"/>
                <a:gd name="T6" fmla="*/ 5 w 13"/>
                <a:gd name="T7" fmla="*/ 223 h 223"/>
                <a:gd name="T8" fmla="*/ 10 w 13"/>
                <a:gd name="T9" fmla="*/ 223 h 223"/>
                <a:gd name="T10" fmla="*/ 9 w 13"/>
                <a:gd name="T11" fmla="*/ 123 h 223"/>
                <a:gd name="T12" fmla="*/ 9 w 13"/>
                <a:gd name="T13" fmla="*/ 1 h 223"/>
                <a:gd name="T14" fmla="*/ 7 w 13"/>
                <a:gd name="T15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23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0" y="39"/>
                    <a:pt x="3" y="80"/>
                    <a:pt x="4" y="119"/>
                  </a:cubicBezTo>
                  <a:cubicBezTo>
                    <a:pt x="4" y="153"/>
                    <a:pt x="5" y="188"/>
                    <a:pt x="5" y="223"/>
                  </a:cubicBezTo>
                  <a:cubicBezTo>
                    <a:pt x="10" y="223"/>
                    <a:pt x="10" y="223"/>
                    <a:pt x="10" y="223"/>
                  </a:cubicBezTo>
                  <a:cubicBezTo>
                    <a:pt x="10" y="189"/>
                    <a:pt x="10" y="156"/>
                    <a:pt x="9" y="123"/>
                  </a:cubicBezTo>
                  <a:cubicBezTo>
                    <a:pt x="9" y="83"/>
                    <a:pt x="13" y="41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solidFill>
              <a:srgbClr val="E0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ślíḑé"/>
            <p:cNvSpPr/>
            <p:nvPr/>
          </p:nvSpPr>
          <p:spPr bwMode="auto">
            <a:xfrm>
              <a:off x="6723520" y="5027350"/>
              <a:ext cx="294267" cy="237678"/>
            </a:xfrm>
            <a:custGeom>
              <a:avLst/>
              <a:gdLst>
                <a:gd name="T0" fmla="*/ 223 w 234"/>
                <a:gd name="T1" fmla="*/ 189 h 189"/>
                <a:gd name="T2" fmla="*/ 12 w 234"/>
                <a:gd name="T3" fmla="*/ 189 h 189"/>
                <a:gd name="T4" fmla="*/ 0 w 234"/>
                <a:gd name="T5" fmla="*/ 0 h 189"/>
                <a:gd name="T6" fmla="*/ 234 w 234"/>
                <a:gd name="T7" fmla="*/ 0 h 189"/>
                <a:gd name="T8" fmla="*/ 223 w 234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189">
                  <a:moveTo>
                    <a:pt x="223" y="189"/>
                  </a:moveTo>
                  <a:lnTo>
                    <a:pt x="12" y="189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223" y="189"/>
                  </a:lnTo>
                  <a:close/>
                </a:path>
              </a:pathLst>
            </a:custGeom>
            <a:solidFill>
              <a:srgbClr val="4BA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ṣļiḓé"/>
            <p:cNvSpPr/>
            <p:nvPr/>
          </p:nvSpPr>
          <p:spPr bwMode="auto">
            <a:xfrm>
              <a:off x="6723520" y="5027350"/>
              <a:ext cx="294267" cy="237678"/>
            </a:xfrm>
            <a:custGeom>
              <a:avLst/>
              <a:gdLst>
                <a:gd name="T0" fmla="*/ 223 w 234"/>
                <a:gd name="T1" fmla="*/ 189 h 189"/>
                <a:gd name="T2" fmla="*/ 12 w 234"/>
                <a:gd name="T3" fmla="*/ 189 h 189"/>
                <a:gd name="T4" fmla="*/ 0 w 234"/>
                <a:gd name="T5" fmla="*/ 0 h 189"/>
                <a:gd name="T6" fmla="*/ 234 w 234"/>
                <a:gd name="T7" fmla="*/ 0 h 189"/>
                <a:gd name="T8" fmla="*/ 223 w 234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189">
                  <a:moveTo>
                    <a:pt x="223" y="189"/>
                  </a:moveTo>
                  <a:lnTo>
                    <a:pt x="12" y="189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223" y="1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ṡ1iḑe"/>
            <p:cNvSpPr/>
            <p:nvPr/>
          </p:nvSpPr>
          <p:spPr bwMode="auto">
            <a:xfrm>
              <a:off x="6699626" y="4992139"/>
              <a:ext cx="342055" cy="79226"/>
            </a:xfrm>
            <a:prstGeom prst="rect">
              <a:avLst/>
            </a:pr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ŝḻîḑè"/>
            <p:cNvSpPr/>
            <p:nvPr/>
          </p:nvSpPr>
          <p:spPr bwMode="auto">
            <a:xfrm>
              <a:off x="6699626" y="4992139"/>
              <a:ext cx="342055" cy="79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šḷïďé"/>
            <p:cNvSpPr/>
            <p:nvPr/>
          </p:nvSpPr>
          <p:spPr bwMode="auto">
            <a:xfrm>
              <a:off x="6699626" y="4992139"/>
              <a:ext cx="342055" cy="79226"/>
            </a:xfrm>
            <a:prstGeom prst="rect">
              <a:avLst/>
            </a:prstGeom>
            <a:solidFill>
              <a:srgbClr val="4BA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ŝľïďe"/>
            <p:cNvSpPr/>
            <p:nvPr/>
          </p:nvSpPr>
          <p:spPr bwMode="auto">
            <a:xfrm>
              <a:off x="6699626" y="4992139"/>
              <a:ext cx="342055" cy="79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ṧliḓe"/>
            <p:cNvSpPr/>
            <p:nvPr/>
          </p:nvSpPr>
          <p:spPr bwMode="auto">
            <a:xfrm>
              <a:off x="6699626" y="4992139"/>
              <a:ext cx="342055" cy="79226"/>
            </a:xfrm>
            <a:custGeom>
              <a:avLst/>
              <a:gdLst>
                <a:gd name="T0" fmla="*/ 272 w 272"/>
                <a:gd name="T1" fmla="*/ 0 h 63"/>
                <a:gd name="T2" fmla="*/ 166 w 272"/>
                <a:gd name="T3" fmla="*/ 0 h 63"/>
                <a:gd name="T4" fmla="*/ 159 w 272"/>
                <a:gd name="T5" fmla="*/ 0 h 63"/>
                <a:gd name="T6" fmla="*/ 130 w 272"/>
                <a:gd name="T7" fmla="*/ 0 h 63"/>
                <a:gd name="T8" fmla="*/ 119 w 272"/>
                <a:gd name="T9" fmla="*/ 0 h 63"/>
                <a:gd name="T10" fmla="*/ 95 w 272"/>
                <a:gd name="T11" fmla="*/ 0 h 63"/>
                <a:gd name="T12" fmla="*/ 85 w 272"/>
                <a:gd name="T13" fmla="*/ 0 h 63"/>
                <a:gd name="T14" fmla="*/ 85 w 272"/>
                <a:gd name="T15" fmla="*/ 0 h 63"/>
                <a:gd name="T16" fmla="*/ 81 w 272"/>
                <a:gd name="T17" fmla="*/ 0 h 63"/>
                <a:gd name="T18" fmla="*/ 0 w 272"/>
                <a:gd name="T19" fmla="*/ 0 h 63"/>
                <a:gd name="T20" fmla="*/ 0 w 272"/>
                <a:gd name="T21" fmla="*/ 63 h 63"/>
                <a:gd name="T22" fmla="*/ 272 w 272"/>
                <a:gd name="T23" fmla="*/ 63 h 63"/>
                <a:gd name="T24" fmla="*/ 272 w 272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2" h="63">
                  <a:moveTo>
                    <a:pt x="272" y="0"/>
                  </a:moveTo>
                  <a:lnTo>
                    <a:pt x="166" y="0"/>
                  </a:lnTo>
                  <a:lnTo>
                    <a:pt x="159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9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63"/>
                  </a:lnTo>
                  <a:lnTo>
                    <a:pt x="272" y="63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308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śḻîḑê"/>
            <p:cNvSpPr/>
            <p:nvPr/>
          </p:nvSpPr>
          <p:spPr bwMode="auto">
            <a:xfrm>
              <a:off x="6699626" y="4992139"/>
              <a:ext cx="342055" cy="79226"/>
            </a:xfrm>
            <a:custGeom>
              <a:avLst/>
              <a:gdLst>
                <a:gd name="T0" fmla="*/ 272 w 272"/>
                <a:gd name="T1" fmla="*/ 0 h 63"/>
                <a:gd name="T2" fmla="*/ 166 w 272"/>
                <a:gd name="T3" fmla="*/ 0 h 63"/>
                <a:gd name="T4" fmla="*/ 159 w 272"/>
                <a:gd name="T5" fmla="*/ 0 h 63"/>
                <a:gd name="T6" fmla="*/ 130 w 272"/>
                <a:gd name="T7" fmla="*/ 0 h 63"/>
                <a:gd name="T8" fmla="*/ 119 w 272"/>
                <a:gd name="T9" fmla="*/ 0 h 63"/>
                <a:gd name="T10" fmla="*/ 95 w 272"/>
                <a:gd name="T11" fmla="*/ 0 h 63"/>
                <a:gd name="T12" fmla="*/ 85 w 272"/>
                <a:gd name="T13" fmla="*/ 0 h 63"/>
                <a:gd name="T14" fmla="*/ 85 w 272"/>
                <a:gd name="T15" fmla="*/ 0 h 63"/>
                <a:gd name="T16" fmla="*/ 81 w 272"/>
                <a:gd name="T17" fmla="*/ 0 h 63"/>
                <a:gd name="T18" fmla="*/ 0 w 272"/>
                <a:gd name="T19" fmla="*/ 0 h 63"/>
                <a:gd name="T20" fmla="*/ 0 w 272"/>
                <a:gd name="T21" fmla="*/ 63 h 63"/>
                <a:gd name="T22" fmla="*/ 272 w 272"/>
                <a:gd name="T23" fmla="*/ 63 h 63"/>
                <a:gd name="T24" fmla="*/ 272 w 272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2" h="63">
                  <a:moveTo>
                    <a:pt x="272" y="0"/>
                  </a:moveTo>
                  <a:lnTo>
                    <a:pt x="166" y="0"/>
                  </a:lnTo>
                  <a:lnTo>
                    <a:pt x="159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9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63"/>
                  </a:lnTo>
                  <a:lnTo>
                    <a:pt x="272" y="63"/>
                  </a:lnTo>
                  <a:lnTo>
                    <a:pt x="2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ṥľîḑê"/>
            <p:cNvSpPr/>
            <p:nvPr/>
          </p:nvSpPr>
          <p:spPr bwMode="auto">
            <a:xfrm>
              <a:off x="4039901" y="4785900"/>
              <a:ext cx="568414" cy="500506"/>
            </a:xfrm>
            <a:custGeom>
              <a:avLst/>
              <a:gdLst>
                <a:gd name="T0" fmla="*/ 95 w 191"/>
                <a:gd name="T1" fmla="*/ 168 h 168"/>
                <a:gd name="T2" fmla="*/ 95 w 191"/>
                <a:gd name="T3" fmla="*/ 168 h 168"/>
                <a:gd name="T4" fmla="*/ 0 w 191"/>
                <a:gd name="T5" fmla="*/ 73 h 168"/>
                <a:gd name="T6" fmla="*/ 0 w 191"/>
                <a:gd name="T7" fmla="*/ 0 h 168"/>
                <a:gd name="T8" fmla="*/ 191 w 191"/>
                <a:gd name="T9" fmla="*/ 0 h 168"/>
                <a:gd name="T10" fmla="*/ 191 w 191"/>
                <a:gd name="T11" fmla="*/ 73 h 168"/>
                <a:gd name="T12" fmla="*/ 95 w 191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68">
                  <a:moveTo>
                    <a:pt x="95" y="168"/>
                  </a:moveTo>
                  <a:cubicBezTo>
                    <a:pt x="95" y="168"/>
                    <a:pt x="95" y="168"/>
                    <a:pt x="95" y="168"/>
                  </a:cubicBezTo>
                  <a:cubicBezTo>
                    <a:pt x="43" y="168"/>
                    <a:pt x="0" y="125"/>
                    <a:pt x="0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23"/>
                    <a:pt x="129" y="23"/>
                    <a:pt x="191" y="0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125"/>
                    <a:pt x="148" y="168"/>
                    <a:pt x="95" y="168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ṩḷïdé"/>
            <p:cNvSpPr/>
            <p:nvPr/>
          </p:nvSpPr>
          <p:spPr bwMode="auto">
            <a:xfrm>
              <a:off x="4039901" y="4717992"/>
              <a:ext cx="568414" cy="137074"/>
            </a:xfrm>
            <a:custGeom>
              <a:avLst/>
              <a:gdLst>
                <a:gd name="T0" fmla="*/ 0 w 191"/>
                <a:gd name="T1" fmla="*/ 23 h 46"/>
                <a:gd name="T2" fmla="*/ 191 w 191"/>
                <a:gd name="T3" fmla="*/ 23 h 46"/>
                <a:gd name="T4" fmla="*/ 0 w 191"/>
                <a:gd name="T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46">
                  <a:moveTo>
                    <a:pt x="0" y="23"/>
                  </a:moveTo>
                  <a:cubicBezTo>
                    <a:pt x="61" y="46"/>
                    <a:pt x="129" y="46"/>
                    <a:pt x="191" y="23"/>
                  </a:cubicBezTo>
                  <a:cubicBezTo>
                    <a:pt x="129" y="0"/>
                    <a:pt x="61" y="0"/>
                    <a:pt x="0" y="23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šḷiḓe"/>
            <p:cNvSpPr/>
            <p:nvPr/>
          </p:nvSpPr>
          <p:spPr bwMode="auto">
            <a:xfrm>
              <a:off x="4039901" y="4717992"/>
              <a:ext cx="568414" cy="137074"/>
            </a:xfrm>
            <a:custGeom>
              <a:avLst/>
              <a:gdLst>
                <a:gd name="T0" fmla="*/ 0 w 191"/>
                <a:gd name="T1" fmla="*/ 23 h 46"/>
                <a:gd name="T2" fmla="*/ 191 w 191"/>
                <a:gd name="T3" fmla="*/ 23 h 46"/>
                <a:gd name="T4" fmla="*/ 0 w 191"/>
                <a:gd name="T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46">
                  <a:moveTo>
                    <a:pt x="0" y="23"/>
                  </a:moveTo>
                  <a:cubicBezTo>
                    <a:pt x="61" y="46"/>
                    <a:pt x="129" y="46"/>
                    <a:pt x="191" y="23"/>
                  </a:cubicBezTo>
                  <a:cubicBezTo>
                    <a:pt x="129" y="0"/>
                    <a:pt x="61" y="0"/>
                    <a:pt x="0" y="23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şľïďê"/>
            <p:cNvSpPr/>
            <p:nvPr/>
          </p:nvSpPr>
          <p:spPr bwMode="auto">
            <a:xfrm>
              <a:off x="4039901" y="4774582"/>
              <a:ext cx="568414" cy="137074"/>
            </a:xfrm>
            <a:custGeom>
              <a:avLst/>
              <a:gdLst>
                <a:gd name="T0" fmla="*/ 0 w 191"/>
                <a:gd name="T1" fmla="*/ 23 h 46"/>
                <a:gd name="T2" fmla="*/ 191 w 191"/>
                <a:gd name="T3" fmla="*/ 23 h 46"/>
                <a:gd name="T4" fmla="*/ 0 w 191"/>
                <a:gd name="T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46">
                  <a:moveTo>
                    <a:pt x="0" y="23"/>
                  </a:moveTo>
                  <a:cubicBezTo>
                    <a:pt x="61" y="46"/>
                    <a:pt x="129" y="46"/>
                    <a:pt x="191" y="23"/>
                  </a:cubicBezTo>
                  <a:cubicBezTo>
                    <a:pt x="129" y="0"/>
                    <a:pt x="61" y="0"/>
                    <a:pt x="0" y="23"/>
                  </a:cubicBezTo>
                  <a:close/>
                </a:path>
              </a:pathLst>
            </a:custGeom>
            <a:solidFill>
              <a:srgbClr val="26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Sḻïḑe"/>
            <p:cNvSpPr/>
            <p:nvPr/>
          </p:nvSpPr>
          <p:spPr bwMode="auto">
            <a:xfrm>
              <a:off x="4039901" y="4785900"/>
              <a:ext cx="568414" cy="500506"/>
            </a:xfrm>
            <a:custGeom>
              <a:avLst/>
              <a:gdLst>
                <a:gd name="T0" fmla="*/ 95 w 191"/>
                <a:gd name="T1" fmla="*/ 168 h 168"/>
                <a:gd name="T2" fmla="*/ 95 w 191"/>
                <a:gd name="T3" fmla="*/ 168 h 168"/>
                <a:gd name="T4" fmla="*/ 0 w 191"/>
                <a:gd name="T5" fmla="*/ 73 h 168"/>
                <a:gd name="T6" fmla="*/ 0 w 191"/>
                <a:gd name="T7" fmla="*/ 0 h 168"/>
                <a:gd name="T8" fmla="*/ 191 w 191"/>
                <a:gd name="T9" fmla="*/ 0 h 168"/>
                <a:gd name="T10" fmla="*/ 191 w 191"/>
                <a:gd name="T11" fmla="*/ 73 h 168"/>
                <a:gd name="T12" fmla="*/ 95 w 191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68">
                  <a:moveTo>
                    <a:pt x="95" y="168"/>
                  </a:moveTo>
                  <a:cubicBezTo>
                    <a:pt x="95" y="168"/>
                    <a:pt x="95" y="168"/>
                    <a:pt x="95" y="168"/>
                  </a:cubicBezTo>
                  <a:cubicBezTo>
                    <a:pt x="43" y="168"/>
                    <a:pt x="0" y="125"/>
                    <a:pt x="0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23"/>
                    <a:pt x="129" y="23"/>
                    <a:pt x="191" y="0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125"/>
                    <a:pt x="148" y="168"/>
                    <a:pt x="95" y="168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ŝlïdè"/>
            <p:cNvSpPr/>
            <p:nvPr/>
          </p:nvSpPr>
          <p:spPr bwMode="auto">
            <a:xfrm>
              <a:off x="4571846" y="4866383"/>
              <a:ext cx="149649" cy="202466"/>
            </a:xfrm>
            <a:custGeom>
              <a:avLst/>
              <a:gdLst>
                <a:gd name="T0" fmla="*/ 16 w 50"/>
                <a:gd name="T1" fmla="*/ 68 h 68"/>
                <a:gd name="T2" fmla="*/ 0 w 50"/>
                <a:gd name="T3" fmla="*/ 68 h 68"/>
                <a:gd name="T4" fmla="*/ 0 w 50"/>
                <a:gd name="T5" fmla="*/ 49 h 68"/>
                <a:gd name="T6" fmla="*/ 16 w 50"/>
                <a:gd name="T7" fmla="*/ 49 h 68"/>
                <a:gd name="T8" fmla="*/ 31 w 50"/>
                <a:gd name="T9" fmla="*/ 34 h 68"/>
                <a:gd name="T10" fmla="*/ 16 w 50"/>
                <a:gd name="T11" fmla="*/ 18 h 68"/>
                <a:gd name="T12" fmla="*/ 3 w 50"/>
                <a:gd name="T13" fmla="*/ 18 h 68"/>
                <a:gd name="T14" fmla="*/ 3 w 50"/>
                <a:gd name="T15" fmla="*/ 0 h 68"/>
                <a:gd name="T16" fmla="*/ 16 w 50"/>
                <a:gd name="T17" fmla="*/ 0 h 68"/>
                <a:gd name="T18" fmla="*/ 50 w 50"/>
                <a:gd name="T19" fmla="*/ 34 h 68"/>
                <a:gd name="T20" fmla="*/ 16 w 50"/>
                <a:gd name="T2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8">
                  <a:moveTo>
                    <a:pt x="16" y="6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24" y="49"/>
                    <a:pt x="31" y="42"/>
                    <a:pt x="31" y="34"/>
                  </a:cubicBezTo>
                  <a:cubicBezTo>
                    <a:pt x="31" y="25"/>
                    <a:pt x="24" y="18"/>
                    <a:pt x="16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4" y="0"/>
                    <a:pt x="50" y="15"/>
                    <a:pt x="50" y="34"/>
                  </a:cubicBezTo>
                  <a:cubicBezTo>
                    <a:pt x="50" y="52"/>
                    <a:pt x="34" y="68"/>
                    <a:pt x="16" y="68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ṧlîḑè"/>
            <p:cNvSpPr/>
            <p:nvPr/>
          </p:nvSpPr>
          <p:spPr bwMode="auto">
            <a:xfrm>
              <a:off x="4039901" y="4875186"/>
              <a:ext cx="568414" cy="187376"/>
            </a:xfrm>
            <a:custGeom>
              <a:avLst/>
              <a:gdLst>
                <a:gd name="T0" fmla="*/ 0 w 191"/>
                <a:gd name="T1" fmla="*/ 0 h 63"/>
                <a:gd name="T2" fmla="*/ 0 w 191"/>
                <a:gd name="T3" fmla="*/ 40 h 63"/>
                <a:gd name="T4" fmla="*/ 191 w 191"/>
                <a:gd name="T5" fmla="*/ 40 h 63"/>
                <a:gd name="T6" fmla="*/ 191 w 191"/>
                <a:gd name="T7" fmla="*/ 0 h 63"/>
                <a:gd name="T8" fmla="*/ 0 w 19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63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61" y="63"/>
                    <a:pt x="129" y="63"/>
                    <a:pt x="191" y="4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29" y="23"/>
                    <a:pt x="61" y="23"/>
                    <a:pt x="0" y="0"/>
                  </a:cubicBezTo>
                  <a:close/>
                </a:path>
              </a:pathLst>
            </a:custGeom>
            <a:solidFill>
              <a:srgbClr val="25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śḷîḋê"/>
            <p:cNvSpPr/>
            <p:nvPr/>
          </p:nvSpPr>
          <p:spPr bwMode="auto">
            <a:xfrm>
              <a:off x="4134217" y="3877947"/>
              <a:ext cx="622489" cy="931847"/>
            </a:xfrm>
            <a:custGeom>
              <a:avLst/>
              <a:gdLst>
                <a:gd name="T0" fmla="*/ 200 w 209"/>
                <a:gd name="T1" fmla="*/ 32 h 313"/>
                <a:gd name="T2" fmla="*/ 177 w 209"/>
                <a:gd name="T3" fmla="*/ 6 h 313"/>
                <a:gd name="T4" fmla="*/ 143 w 209"/>
                <a:gd name="T5" fmla="*/ 7 h 313"/>
                <a:gd name="T6" fmla="*/ 102 w 209"/>
                <a:gd name="T7" fmla="*/ 68 h 313"/>
                <a:gd name="T8" fmla="*/ 38 w 209"/>
                <a:gd name="T9" fmla="*/ 72 h 313"/>
                <a:gd name="T10" fmla="*/ 33 w 209"/>
                <a:gd name="T11" fmla="*/ 109 h 313"/>
                <a:gd name="T12" fmla="*/ 51 w 209"/>
                <a:gd name="T13" fmla="*/ 144 h 313"/>
                <a:gd name="T14" fmla="*/ 47 w 209"/>
                <a:gd name="T15" fmla="*/ 181 h 313"/>
                <a:gd name="T16" fmla="*/ 9 w 209"/>
                <a:gd name="T17" fmla="*/ 197 h 313"/>
                <a:gd name="T18" fmla="*/ 10 w 209"/>
                <a:gd name="T19" fmla="*/ 232 h 313"/>
                <a:gd name="T20" fmla="*/ 37 w 209"/>
                <a:gd name="T21" fmla="*/ 259 h 313"/>
                <a:gd name="T22" fmla="*/ 69 w 209"/>
                <a:gd name="T23" fmla="*/ 313 h 313"/>
                <a:gd name="T24" fmla="*/ 61 w 209"/>
                <a:gd name="T25" fmla="*/ 270 h 313"/>
                <a:gd name="T26" fmla="*/ 50 w 209"/>
                <a:gd name="T27" fmla="*/ 250 h 313"/>
                <a:gd name="T28" fmla="*/ 67 w 209"/>
                <a:gd name="T29" fmla="*/ 223 h 313"/>
                <a:gd name="T30" fmla="*/ 99 w 209"/>
                <a:gd name="T31" fmla="*/ 215 h 313"/>
                <a:gd name="T32" fmla="*/ 139 w 209"/>
                <a:gd name="T33" fmla="*/ 200 h 313"/>
                <a:gd name="T34" fmla="*/ 144 w 209"/>
                <a:gd name="T35" fmla="*/ 161 h 313"/>
                <a:gd name="T36" fmla="*/ 136 w 209"/>
                <a:gd name="T37" fmla="*/ 151 h 313"/>
                <a:gd name="T38" fmla="*/ 149 w 209"/>
                <a:gd name="T39" fmla="*/ 122 h 313"/>
                <a:gd name="T40" fmla="*/ 181 w 209"/>
                <a:gd name="T41" fmla="*/ 110 h 313"/>
                <a:gd name="T42" fmla="*/ 206 w 209"/>
                <a:gd name="T43" fmla="*/ 75 h 313"/>
                <a:gd name="T44" fmla="*/ 200 w 209"/>
                <a:gd name="T45" fmla="*/ 3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9" h="313">
                  <a:moveTo>
                    <a:pt x="200" y="32"/>
                  </a:moveTo>
                  <a:cubicBezTo>
                    <a:pt x="195" y="22"/>
                    <a:pt x="188" y="12"/>
                    <a:pt x="177" y="6"/>
                  </a:cubicBezTo>
                  <a:cubicBezTo>
                    <a:pt x="167" y="1"/>
                    <a:pt x="153" y="0"/>
                    <a:pt x="143" y="7"/>
                  </a:cubicBezTo>
                  <a:cubicBezTo>
                    <a:pt x="122" y="21"/>
                    <a:pt x="125" y="58"/>
                    <a:pt x="102" y="68"/>
                  </a:cubicBezTo>
                  <a:cubicBezTo>
                    <a:pt x="82" y="77"/>
                    <a:pt x="56" y="58"/>
                    <a:pt x="38" y="72"/>
                  </a:cubicBezTo>
                  <a:cubicBezTo>
                    <a:pt x="28" y="80"/>
                    <a:pt x="28" y="96"/>
                    <a:pt x="33" y="109"/>
                  </a:cubicBezTo>
                  <a:cubicBezTo>
                    <a:pt x="38" y="121"/>
                    <a:pt x="46" y="131"/>
                    <a:pt x="51" y="144"/>
                  </a:cubicBezTo>
                  <a:cubicBezTo>
                    <a:pt x="56" y="156"/>
                    <a:pt x="57" y="172"/>
                    <a:pt x="47" y="181"/>
                  </a:cubicBezTo>
                  <a:cubicBezTo>
                    <a:pt x="36" y="190"/>
                    <a:pt x="19" y="187"/>
                    <a:pt x="9" y="197"/>
                  </a:cubicBezTo>
                  <a:cubicBezTo>
                    <a:pt x="0" y="206"/>
                    <a:pt x="2" y="222"/>
                    <a:pt x="10" y="232"/>
                  </a:cubicBezTo>
                  <a:cubicBezTo>
                    <a:pt x="17" y="243"/>
                    <a:pt x="28" y="250"/>
                    <a:pt x="37" y="259"/>
                  </a:cubicBezTo>
                  <a:cubicBezTo>
                    <a:pt x="53" y="273"/>
                    <a:pt x="64" y="292"/>
                    <a:pt x="69" y="313"/>
                  </a:cubicBezTo>
                  <a:cubicBezTo>
                    <a:pt x="69" y="313"/>
                    <a:pt x="70" y="288"/>
                    <a:pt x="61" y="270"/>
                  </a:cubicBezTo>
                  <a:cubicBezTo>
                    <a:pt x="58" y="263"/>
                    <a:pt x="51" y="257"/>
                    <a:pt x="50" y="250"/>
                  </a:cubicBezTo>
                  <a:cubicBezTo>
                    <a:pt x="48" y="238"/>
                    <a:pt x="57" y="228"/>
                    <a:pt x="67" y="223"/>
                  </a:cubicBezTo>
                  <a:cubicBezTo>
                    <a:pt x="77" y="218"/>
                    <a:pt x="88" y="217"/>
                    <a:pt x="99" y="215"/>
                  </a:cubicBezTo>
                  <a:cubicBezTo>
                    <a:pt x="113" y="213"/>
                    <a:pt x="128" y="210"/>
                    <a:pt x="139" y="200"/>
                  </a:cubicBezTo>
                  <a:cubicBezTo>
                    <a:pt x="149" y="190"/>
                    <a:pt x="153" y="172"/>
                    <a:pt x="144" y="161"/>
                  </a:cubicBezTo>
                  <a:cubicBezTo>
                    <a:pt x="142" y="157"/>
                    <a:pt x="138" y="155"/>
                    <a:pt x="136" y="151"/>
                  </a:cubicBezTo>
                  <a:cubicBezTo>
                    <a:pt x="130" y="141"/>
                    <a:pt x="138" y="128"/>
                    <a:pt x="149" y="122"/>
                  </a:cubicBezTo>
                  <a:cubicBezTo>
                    <a:pt x="159" y="117"/>
                    <a:pt x="171" y="115"/>
                    <a:pt x="181" y="110"/>
                  </a:cubicBezTo>
                  <a:cubicBezTo>
                    <a:pt x="194" y="103"/>
                    <a:pt x="203" y="90"/>
                    <a:pt x="206" y="75"/>
                  </a:cubicBezTo>
                  <a:cubicBezTo>
                    <a:pt x="209" y="61"/>
                    <a:pt x="207" y="46"/>
                    <a:pt x="200" y="32"/>
                  </a:cubicBezTo>
                  <a:close/>
                </a:path>
              </a:pathLst>
            </a:custGeom>
            <a:solidFill>
              <a:srgbClr val="E89507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šļïḍé"/>
            <p:cNvSpPr/>
            <p:nvPr/>
          </p:nvSpPr>
          <p:spPr bwMode="auto">
            <a:xfrm>
              <a:off x="7416431" y="4544450"/>
              <a:ext cx="875257" cy="265344"/>
            </a:xfrm>
            <a:custGeom>
              <a:avLst/>
              <a:gdLst>
                <a:gd name="T0" fmla="*/ 294 w 294"/>
                <a:gd name="T1" fmla="*/ 89 h 89"/>
                <a:gd name="T2" fmla="*/ 0 w 294"/>
                <a:gd name="T3" fmla="*/ 89 h 89"/>
                <a:gd name="T4" fmla="*/ 0 w 294"/>
                <a:gd name="T5" fmla="*/ 8 h 89"/>
                <a:gd name="T6" fmla="*/ 8 w 294"/>
                <a:gd name="T7" fmla="*/ 0 h 89"/>
                <a:gd name="T8" fmla="*/ 286 w 294"/>
                <a:gd name="T9" fmla="*/ 0 h 89"/>
                <a:gd name="T10" fmla="*/ 294 w 294"/>
                <a:gd name="T11" fmla="*/ 8 h 89"/>
                <a:gd name="T12" fmla="*/ 294 w 294"/>
                <a:gd name="T13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89">
                  <a:moveTo>
                    <a:pt x="294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90" y="0"/>
                    <a:pt x="294" y="3"/>
                    <a:pt x="294" y="8"/>
                  </a:cubicBezTo>
                  <a:lnTo>
                    <a:pt x="294" y="89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ŝļîḑè"/>
            <p:cNvSpPr/>
            <p:nvPr/>
          </p:nvSpPr>
          <p:spPr bwMode="auto">
            <a:xfrm>
              <a:off x="7416431" y="4809793"/>
              <a:ext cx="875257" cy="452719"/>
            </a:xfrm>
            <a:custGeom>
              <a:avLst/>
              <a:gdLst>
                <a:gd name="T0" fmla="*/ 286 w 294"/>
                <a:gd name="T1" fmla="*/ 152 h 152"/>
                <a:gd name="T2" fmla="*/ 8 w 294"/>
                <a:gd name="T3" fmla="*/ 152 h 152"/>
                <a:gd name="T4" fmla="*/ 0 w 294"/>
                <a:gd name="T5" fmla="*/ 144 h 152"/>
                <a:gd name="T6" fmla="*/ 0 w 294"/>
                <a:gd name="T7" fmla="*/ 0 h 152"/>
                <a:gd name="T8" fmla="*/ 294 w 294"/>
                <a:gd name="T9" fmla="*/ 0 h 152"/>
                <a:gd name="T10" fmla="*/ 294 w 294"/>
                <a:gd name="T11" fmla="*/ 144 h 152"/>
                <a:gd name="T12" fmla="*/ 286 w 294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152">
                  <a:moveTo>
                    <a:pt x="286" y="152"/>
                  </a:moveTo>
                  <a:cubicBezTo>
                    <a:pt x="8" y="152"/>
                    <a:pt x="8" y="152"/>
                    <a:pt x="8" y="152"/>
                  </a:cubicBezTo>
                  <a:cubicBezTo>
                    <a:pt x="4" y="152"/>
                    <a:pt x="0" y="148"/>
                    <a:pt x="0" y="1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94" y="144"/>
                    <a:pt x="294" y="144"/>
                    <a:pt x="294" y="144"/>
                  </a:cubicBezTo>
                  <a:cubicBezTo>
                    <a:pt x="294" y="148"/>
                    <a:pt x="290" y="152"/>
                    <a:pt x="286" y="152"/>
                  </a:cubicBezTo>
                </a:path>
              </a:pathLst>
            </a:custGeom>
            <a:solidFill>
              <a:srgbClr val="C2E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ṩḻíḍè"/>
            <p:cNvSpPr/>
            <p:nvPr/>
          </p:nvSpPr>
          <p:spPr bwMode="auto">
            <a:xfrm>
              <a:off x="7464219" y="4905367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Sḷíďê"/>
            <p:cNvSpPr/>
            <p:nvPr/>
          </p:nvSpPr>
          <p:spPr bwMode="auto">
            <a:xfrm>
              <a:off x="7583686" y="4905367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ṣľiḓé"/>
            <p:cNvSpPr/>
            <p:nvPr/>
          </p:nvSpPr>
          <p:spPr bwMode="auto">
            <a:xfrm>
              <a:off x="7705669" y="4905367"/>
              <a:ext cx="59105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śḻiḍê"/>
            <p:cNvSpPr/>
            <p:nvPr/>
          </p:nvSpPr>
          <p:spPr bwMode="auto">
            <a:xfrm>
              <a:off x="7825137" y="4905367"/>
              <a:ext cx="61621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ŝlîḑè"/>
            <p:cNvSpPr/>
            <p:nvPr/>
          </p:nvSpPr>
          <p:spPr bwMode="auto">
            <a:xfrm>
              <a:off x="7943347" y="4905367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ṩlïḑe"/>
            <p:cNvSpPr/>
            <p:nvPr/>
          </p:nvSpPr>
          <p:spPr bwMode="auto">
            <a:xfrm>
              <a:off x="8062814" y="4905367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ṧḻíḋe"/>
            <p:cNvSpPr/>
            <p:nvPr/>
          </p:nvSpPr>
          <p:spPr bwMode="auto">
            <a:xfrm>
              <a:off x="8184797" y="4905367"/>
              <a:ext cx="59105" cy="62878"/>
            </a:xfrm>
            <a:prstGeom prst="rect">
              <a:avLst/>
            </a:prstGeom>
            <a:solidFill>
              <a:srgbClr val="7DB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ṧḻïďê"/>
            <p:cNvSpPr/>
            <p:nvPr/>
          </p:nvSpPr>
          <p:spPr bwMode="auto">
            <a:xfrm>
              <a:off x="8184797" y="4905367"/>
              <a:ext cx="59105" cy="62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ṡ1ïḍè"/>
            <p:cNvSpPr/>
            <p:nvPr/>
          </p:nvSpPr>
          <p:spPr bwMode="auto">
            <a:xfrm>
              <a:off x="7464219" y="5012260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šḻiďé"/>
            <p:cNvSpPr/>
            <p:nvPr/>
          </p:nvSpPr>
          <p:spPr bwMode="auto">
            <a:xfrm>
              <a:off x="7583686" y="5012260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ṣľiḓé"/>
            <p:cNvSpPr/>
            <p:nvPr/>
          </p:nvSpPr>
          <p:spPr bwMode="auto">
            <a:xfrm>
              <a:off x="7705669" y="5012260"/>
              <a:ext cx="59105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ḻíḍê"/>
            <p:cNvSpPr/>
            <p:nvPr/>
          </p:nvSpPr>
          <p:spPr bwMode="auto">
            <a:xfrm>
              <a:off x="7825137" y="5012260"/>
              <a:ext cx="61621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š1îḓé"/>
            <p:cNvSpPr/>
            <p:nvPr/>
          </p:nvSpPr>
          <p:spPr bwMode="auto">
            <a:xfrm>
              <a:off x="7943347" y="5012260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šḷíḑe"/>
            <p:cNvSpPr/>
            <p:nvPr/>
          </p:nvSpPr>
          <p:spPr bwMode="auto">
            <a:xfrm>
              <a:off x="8062814" y="5012260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ṧḻïḋé"/>
            <p:cNvSpPr/>
            <p:nvPr/>
          </p:nvSpPr>
          <p:spPr bwMode="auto">
            <a:xfrm>
              <a:off x="8184797" y="5012260"/>
              <a:ext cx="59105" cy="62878"/>
            </a:xfrm>
            <a:prstGeom prst="rect">
              <a:avLst/>
            </a:prstGeom>
            <a:solidFill>
              <a:srgbClr val="7DB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ṥḻídé"/>
            <p:cNvSpPr/>
            <p:nvPr/>
          </p:nvSpPr>
          <p:spPr bwMode="auto">
            <a:xfrm>
              <a:off x="8184797" y="5012260"/>
              <a:ext cx="59105" cy="62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ş1ídê"/>
            <p:cNvSpPr/>
            <p:nvPr/>
          </p:nvSpPr>
          <p:spPr bwMode="auto">
            <a:xfrm>
              <a:off x="7464219" y="5116636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ṧḻiḋé"/>
            <p:cNvSpPr/>
            <p:nvPr/>
          </p:nvSpPr>
          <p:spPr bwMode="auto">
            <a:xfrm>
              <a:off x="7583686" y="5116636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ş1íde"/>
            <p:cNvSpPr/>
            <p:nvPr/>
          </p:nvSpPr>
          <p:spPr bwMode="auto">
            <a:xfrm>
              <a:off x="7705669" y="5116636"/>
              <a:ext cx="59105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ŝ1íḓê"/>
            <p:cNvSpPr/>
            <p:nvPr/>
          </p:nvSpPr>
          <p:spPr bwMode="auto">
            <a:xfrm>
              <a:off x="7825137" y="5116636"/>
              <a:ext cx="61621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ṧḻíḋê"/>
            <p:cNvSpPr/>
            <p:nvPr/>
          </p:nvSpPr>
          <p:spPr bwMode="auto">
            <a:xfrm>
              <a:off x="7943347" y="5116636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ṩḷíďê"/>
            <p:cNvSpPr/>
            <p:nvPr/>
          </p:nvSpPr>
          <p:spPr bwMode="auto">
            <a:xfrm>
              <a:off x="8062814" y="5116636"/>
              <a:ext cx="62878" cy="62878"/>
            </a:xfrm>
            <a:prstGeom prst="rect">
              <a:avLst/>
            </a:prstGeom>
            <a:solidFill>
              <a:srgbClr val="E3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ṥḷïḑê"/>
            <p:cNvSpPr/>
            <p:nvPr/>
          </p:nvSpPr>
          <p:spPr bwMode="auto">
            <a:xfrm>
              <a:off x="8184797" y="5116636"/>
              <a:ext cx="59105" cy="62878"/>
            </a:xfrm>
            <a:prstGeom prst="rect">
              <a:avLst/>
            </a:prstGeom>
            <a:solidFill>
              <a:srgbClr val="7DB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śļíḑe"/>
            <p:cNvSpPr/>
            <p:nvPr/>
          </p:nvSpPr>
          <p:spPr bwMode="auto">
            <a:xfrm>
              <a:off x="8184797" y="5116636"/>
              <a:ext cx="59105" cy="62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ṧľïḋè"/>
            <p:cNvSpPr/>
            <p:nvPr/>
          </p:nvSpPr>
          <p:spPr bwMode="auto">
            <a:xfrm>
              <a:off x="7557277" y="4413664"/>
              <a:ext cx="56590" cy="221329"/>
            </a:xfrm>
            <a:custGeom>
              <a:avLst/>
              <a:gdLst>
                <a:gd name="T0" fmla="*/ 11 w 19"/>
                <a:gd name="T1" fmla="*/ 74 h 74"/>
                <a:gd name="T2" fmla="*/ 8 w 19"/>
                <a:gd name="T3" fmla="*/ 74 h 74"/>
                <a:gd name="T4" fmla="*/ 0 w 19"/>
                <a:gd name="T5" fmla="*/ 66 h 74"/>
                <a:gd name="T6" fmla="*/ 0 w 19"/>
                <a:gd name="T7" fmla="*/ 8 h 74"/>
                <a:gd name="T8" fmla="*/ 8 w 19"/>
                <a:gd name="T9" fmla="*/ 0 h 74"/>
                <a:gd name="T10" fmla="*/ 11 w 19"/>
                <a:gd name="T11" fmla="*/ 0 h 74"/>
                <a:gd name="T12" fmla="*/ 19 w 19"/>
                <a:gd name="T13" fmla="*/ 8 h 74"/>
                <a:gd name="T14" fmla="*/ 19 w 19"/>
                <a:gd name="T15" fmla="*/ 66 h 74"/>
                <a:gd name="T16" fmla="*/ 11 w 19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74">
                  <a:moveTo>
                    <a:pt x="11" y="74"/>
                  </a:moveTo>
                  <a:cubicBezTo>
                    <a:pt x="8" y="74"/>
                    <a:pt x="8" y="74"/>
                    <a:pt x="8" y="74"/>
                  </a:cubicBezTo>
                  <a:cubicBezTo>
                    <a:pt x="4" y="74"/>
                    <a:pt x="0" y="70"/>
                    <a:pt x="0" y="6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9" y="4"/>
                    <a:pt x="19" y="8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0"/>
                    <a:pt x="16" y="74"/>
                    <a:pt x="11" y="74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ṩliḓè"/>
            <p:cNvSpPr/>
            <p:nvPr/>
          </p:nvSpPr>
          <p:spPr bwMode="auto">
            <a:xfrm>
              <a:off x="8095510" y="4413664"/>
              <a:ext cx="56590" cy="221329"/>
            </a:xfrm>
            <a:custGeom>
              <a:avLst/>
              <a:gdLst>
                <a:gd name="T0" fmla="*/ 11 w 19"/>
                <a:gd name="T1" fmla="*/ 74 h 74"/>
                <a:gd name="T2" fmla="*/ 8 w 19"/>
                <a:gd name="T3" fmla="*/ 74 h 74"/>
                <a:gd name="T4" fmla="*/ 0 w 19"/>
                <a:gd name="T5" fmla="*/ 66 h 74"/>
                <a:gd name="T6" fmla="*/ 0 w 19"/>
                <a:gd name="T7" fmla="*/ 8 h 74"/>
                <a:gd name="T8" fmla="*/ 8 w 19"/>
                <a:gd name="T9" fmla="*/ 0 h 74"/>
                <a:gd name="T10" fmla="*/ 11 w 19"/>
                <a:gd name="T11" fmla="*/ 0 h 74"/>
                <a:gd name="T12" fmla="*/ 19 w 19"/>
                <a:gd name="T13" fmla="*/ 8 h 74"/>
                <a:gd name="T14" fmla="*/ 19 w 19"/>
                <a:gd name="T15" fmla="*/ 66 h 74"/>
                <a:gd name="T16" fmla="*/ 11 w 19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74">
                  <a:moveTo>
                    <a:pt x="11" y="74"/>
                  </a:moveTo>
                  <a:cubicBezTo>
                    <a:pt x="8" y="74"/>
                    <a:pt x="8" y="74"/>
                    <a:pt x="8" y="74"/>
                  </a:cubicBezTo>
                  <a:cubicBezTo>
                    <a:pt x="4" y="74"/>
                    <a:pt x="0" y="70"/>
                    <a:pt x="0" y="6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9" y="4"/>
                    <a:pt x="19" y="8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0"/>
                    <a:pt x="16" y="74"/>
                    <a:pt x="11" y="74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ṥľiḋê"/>
            <p:cNvSpPr/>
            <p:nvPr/>
          </p:nvSpPr>
          <p:spPr bwMode="auto">
            <a:xfrm>
              <a:off x="7559793" y="2362594"/>
              <a:ext cx="342055" cy="262829"/>
            </a:xfrm>
            <a:custGeom>
              <a:avLst/>
              <a:gdLst>
                <a:gd name="T0" fmla="*/ 0 w 272"/>
                <a:gd name="T1" fmla="*/ 29 h 209"/>
                <a:gd name="T2" fmla="*/ 251 w 272"/>
                <a:gd name="T3" fmla="*/ 209 h 209"/>
                <a:gd name="T4" fmla="*/ 272 w 272"/>
                <a:gd name="T5" fmla="*/ 183 h 209"/>
                <a:gd name="T6" fmla="*/ 19 w 272"/>
                <a:gd name="T7" fmla="*/ 0 h 209"/>
                <a:gd name="T8" fmla="*/ 0 w 272"/>
                <a:gd name="T9" fmla="*/ 2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209">
                  <a:moveTo>
                    <a:pt x="0" y="29"/>
                  </a:moveTo>
                  <a:lnTo>
                    <a:pt x="251" y="209"/>
                  </a:lnTo>
                  <a:lnTo>
                    <a:pt x="272" y="183"/>
                  </a:lnTo>
                  <a:lnTo>
                    <a:pt x="19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ş1íḓé"/>
            <p:cNvSpPr/>
            <p:nvPr/>
          </p:nvSpPr>
          <p:spPr bwMode="auto">
            <a:xfrm>
              <a:off x="7559793" y="2362594"/>
              <a:ext cx="342055" cy="262829"/>
            </a:xfrm>
            <a:custGeom>
              <a:avLst/>
              <a:gdLst>
                <a:gd name="T0" fmla="*/ 0 w 272"/>
                <a:gd name="T1" fmla="*/ 29 h 209"/>
                <a:gd name="T2" fmla="*/ 251 w 272"/>
                <a:gd name="T3" fmla="*/ 209 h 209"/>
                <a:gd name="T4" fmla="*/ 272 w 272"/>
                <a:gd name="T5" fmla="*/ 183 h 209"/>
                <a:gd name="T6" fmla="*/ 19 w 272"/>
                <a:gd name="T7" fmla="*/ 0 h 209"/>
                <a:gd name="T8" fmla="*/ 0 w 272"/>
                <a:gd name="T9" fmla="*/ 2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209">
                  <a:moveTo>
                    <a:pt x="0" y="29"/>
                  </a:moveTo>
                  <a:lnTo>
                    <a:pt x="251" y="209"/>
                  </a:lnTo>
                  <a:lnTo>
                    <a:pt x="272" y="183"/>
                  </a:lnTo>
                  <a:lnTo>
                    <a:pt x="19" y="0"/>
                  </a:lnTo>
                  <a:lnTo>
                    <a:pt x="0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$1íďè"/>
            <p:cNvSpPr/>
            <p:nvPr/>
          </p:nvSpPr>
          <p:spPr bwMode="auto">
            <a:xfrm>
              <a:off x="7744653" y="2470744"/>
              <a:ext cx="472840" cy="409962"/>
            </a:xfrm>
            <a:custGeom>
              <a:avLst/>
              <a:gdLst>
                <a:gd name="T0" fmla="*/ 0 w 376"/>
                <a:gd name="T1" fmla="*/ 116 h 326"/>
                <a:gd name="T2" fmla="*/ 291 w 376"/>
                <a:gd name="T3" fmla="*/ 326 h 326"/>
                <a:gd name="T4" fmla="*/ 376 w 376"/>
                <a:gd name="T5" fmla="*/ 210 h 326"/>
                <a:gd name="T6" fmla="*/ 83 w 376"/>
                <a:gd name="T7" fmla="*/ 0 h 326"/>
                <a:gd name="T8" fmla="*/ 0 w 376"/>
                <a:gd name="T9" fmla="*/ 11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26">
                  <a:moveTo>
                    <a:pt x="0" y="116"/>
                  </a:moveTo>
                  <a:lnTo>
                    <a:pt x="291" y="326"/>
                  </a:lnTo>
                  <a:lnTo>
                    <a:pt x="376" y="210"/>
                  </a:lnTo>
                  <a:lnTo>
                    <a:pt x="83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lîḑé"/>
            <p:cNvSpPr/>
            <p:nvPr/>
          </p:nvSpPr>
          <p:spPr bwMode="auto">
            <a:xfrm>
              <a:off x="7744653" y="2470744"/>
              <a:ext cx="472840" cy="409962"/>
            </a:xfrm>
            <a:custGeom>
              <a:avLst/>
              <a:gdLst>
                <a:gd name="T0" fmla="*/ 0 w 376"/>
                <a:gd name="T1" fmla="*/ 116 h 326"/>
                <a:gd name="T2" fmla="*/ 291 w 376"/>
                <a:gd name="T3" fmla="*/ 326 h 326"/>
                <a:gd name="T4" fmla="*/ 376 w 376"/>
                <a:gd name="T5" fmla="*/ 210 h 326"/>
                <a:gd name="T6" fmla="*/ 83 w 376"/>
                <a:gd name="T7" fmla="*/ 0 h 326"/>
                <a:gd name="T8" fmla="*/ 0 w 376"/>
                <a:gd name="T9" fmla="*/ 11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26">
                  <a:moveTo>
                    <a:pt x="0" y="116"/>
                  </a:moveTo>
                  <a:lnTo>
                    <a:pt x="291" y="326"/>
                  </a:lnTo>
                  <a:lnTo>
                    <a:pt x="376" y="210"/>
                  </a:lnTo>
                  <a:lnTo>
                    <a:pt x="83" y="0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S1íḓè"/>
            <p:cNvSpPr/>
            <p:nvPr/>
          </p:nvSpPr>
          <p:spPr bwMode="auto">
            <a:xfrm>
              <a:off x="8160903" y="2797708"/>
              <a:ext cx="8803" cy="15091"/>
            </a:xfrm>
            <a:custGeom>
              <a:avLst/>
              <a:gdLst>
                <a:gd name="T0" fmla="*/ 7 w 7"/>
                <a:gd name="T1" fmla="*/ 0 h 12"/>
                <a:gd name="T2" fmla="*/ 0 w 7"/>
                <a:gd name="T3" fmla="*/ 12 h 12"/>
                <a:gd name="T4" fmla="*/ 7 w 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7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F9C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ṡḷíḓe"/>
            <p:cNvSpPr/>
            <p:nvPr/>
          </p:nvSpPr>
          <p:spPr bwMode="auto">
            <a:xfrm>
              <a:off x="8160903" y="2797708"/>
              <a:ext cx="8803" cy="15091"/>
            </a:xfrm>
            <a:custGeom>
              <a:avLst/>
              <a:gdLst>
                <a:gd name="T0" fmla="*/ 7 w 7"/>
                <a:gd name="T1" fmla="*/ 0 h 12"/>
                <a:gd name="T2" fmla="*/ 0 w 7"/>
                <a:gd name="T3" fmla="*/ 12 h 12"/>
                <a:gd name="T4" fmla="*/ 7 w 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7" y="0"/>
                  </a:moveTo>
                  <a:lnTo>
                    <a:pt x="0" y="1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ś1ïḑé"/>
            <p:cNvSpPr/>
            <p:nvPr/>
          </p:nvSpPr>
          <p:spPr bwMode="auto">
            <a:xfrm>
              <a:off x="7788667" y="2532364"/>
              <a:ext cx="381039" cy="286722"/>
            </a:xfrm>
            <a:custGeom>
              <a:avLst/>
              <a:gdLst>
                <a:gd name="T0" fmla="*/ 280 w 303"/>
                <a:gd name="T1" fmla="*/ 195 h 228"/>
                <a:gd name="T2" fmla="*/ 270 w 303"/>
                <a:gd name="T3" fmla="*/ 211 h 228"/>
                <a:gd name="T4" fmla="*/ 294 w 303"/>
                <a:gd name="T5" fmla="*/ 228 h 228"/>
                <a:gd name="T6" fmla="*/ 296 w 303"/>
                <a:gd name="T7" fmla="*/ 223 h 228"/>
                <a:gd name="T8" fmla="*/ 303 w 303"/>
                <a:gd name="T9" fmla="*/ 211 h 228"/>
                <a:gd name="T10" fmla="*/ 280 w 303"/>
                <a:gd name="T11" fmla="*/ 195 h 228"/>
                <a:gd name="T12" fmla="*/ 235 w 303"/>
                <a:gd name="T13" fmla="*/ 161 h 228"/>
                <a:gd name="T14" fmla="*/ 223 w 303"/>
                <a:gd name="T15" fmla="*/ 178 h 228"/>
                <a:gd name="T16" fmla="*/ 253 w 303"/>
                <a:gd name="T17" fmla="*/ 199 h 228"/>
                <a:gd name="T18" fmla="*/ 265 w 303"/>
                <a:gd name="T19" fmla="*/ 185 h 228"/>
                <a:gd name="T20" fmla="*/ 235 w 303"/>
                <a:gd name="T21" fmla="*/ 161 h 228"/>
                <a:gd name="T22" fmla="*/ 190 w 303"/>
                <a:gd name="T23" fmla="*/ 128 h 228"/>
                <a:gd name="T24" fmla="*/ 178 w 303"/>
                <a:gd name="T25" fmla="*/ 145 h 228"/>
                <a:gd name="T26" fmla="*/ 209 w 303"/>
                <a:gd name="T27" fmla="*/ 166 h 228"/>
                <a:gd name="T28" fmla="*/ 220 w 303"/>
                <a:gd name="T29" fmla="*/ 152 h 228"/>
                <a:gd name="T30" fmla="*/ 190 w 303"/>
                <a:gd name="T31" fmla="*/ 128 h 228"/>
                <a:gd name="T32" fmla="*/ 142 w 303"/>
                <a:gd name="T33" fmla="*/ 95 h 228"/>
                <a:gd name="T34" fmla="*/ 130 w 303"/>
                <a:gd name="T35" fmla="*/ 112 h 228"/>
                <a:gd name="T36" fmla="*/ 161 w 303"/>
                <a:gd name="T37" fmla="*/ 133 h 228"/>
                <a:gd name="T38" fmla="*/ 173 w 303"/>
                <a:gd name="T39" fmla="*/ 119 h 228"/>
                <a:gd name="T40" fmla="*/ 142 w 303"/>
                <a:gd name="T41" fmla="*/ 95 h 228"/>
                <a:gd name="T42" fmla="*/ 97 w 303"/>
                <a:gd name="T43" fmla="*/ 62 h 228"/>
                <a:gd name="T44" fmla="*/ 85 w 303"/>
                <a:gd name="T45" fmla="*/ 76 h 228"/>
                <a:gd name="T46" fmla="*/ 116 w 303"/>
                <a:gd name="T47" fmla="*/ 100 h 228"/>
                <a:gd name="T48" fmla="*/ 128 w 303"/>
                <a:gd name="T49" fmla="*/ 83 h 228"/>
                <a:gd name="T50" fmla="*/ 97 w 303"/>
                <a:gd name="T51" fmla="*/ 62 h 228"/>
                <a:gd name="T52" fmla="*/ 50 w 303"/>
                <a:gd name="T53" fmla="*/ 29 h 228"/>
                <a:gd name="T54" fmla="*/ 38 w 303"/>
                <a:gd name="T55" fmla="*/ 43 h 228"/>
                <a:gd name="T56" fmla="*/ 71 w 303"/>
                <a:gd name="T57" fmla="*/ 67 h 228"/>
                <a:gd name="T58" fmla="*/ 81 w 303"/>
                <a:gd name="T59" fmla="*/ 50 h 228"/>
                <a:gd name="T60" fmla="*/ 50 w 303"/>
                <a:gd name="T61" fmla="*/ 29 h 228"/>
                <a:gd name="T62" fmla="*/ 12 w 303"/>
                <a:gd name="T63" fmla="*/ 0 h 228"/>
                <a:gd name="T64" fmla="*/ 0 w 303"/>
                <a:gd name="T65" fmla="*/ 17 h 228"/>
                <a:gd name="T66" fmla="*/ 24 w 303"/>
                <a:gd name="T67" fmla="*/ 34 h 228"/>
                <a:gd name="T68" fmla="*/ 36 w 303"/>
                <a:gd name="T69" fmla="*/ 17 h 228"/>
                <a:gd name="T70" fmla="*/ 12 w 303"/>
                <a:gd name="T71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3" h="228">
                  <a:moveTo>
                    <a:pt x="280" y="195"/>
                  </a:moveTo>
                  <a:lnTo>
                    <a:pt x="270" y="211"/>
                  </a:lnTo>
                  <a:lnTo>
                    <a:pt x="294" y="228"/>
                  </a:lnTo>
                  <a:lnTo>
                    <a:pt x="296" y="223"/>
                  </a:lnTo>
                  <a:lnTo>
                    <a:pt x="303" y="211"/>
                  </a:lnTo>
                  <a:lnTo>
                    <a:pt x="280" y="195"/>
                  </a:lnTo>
                  <a:close/>
                  <a:moveTo>
                    <a:pt x="235" y="161"/>
                  </a:moveTo>
                  <a:lnTo>
                    <a:pt x="223" y="178"/>
                  </a:lnTo>
                  <a:lnTo>
                    <a:pt x="253" y="199"/>
                  </a:lnTo>
                  <a:lnTo>
                    <a:pt x="265" y="185"/>
                  </a:lnTo>
                  <a:lnTo>
                    <a:pt x="235" y="161"/>
                  </a:lnTo>
                  <a:close/>
                  <a:moveTo>
                    <a:pt x="190" y="128"/>
                  </a:moveTo>
                  <a:lnTo>
                    <a:pt x="178" y="145"/>
                  </a:lnTo>
                  <a:lnTo>
                    <a:pt x="209" y="166"/>
                  </a:lnTo>
                  <a:lnTo>
                    <a:pt x="220" y="152"/>
                  </a:lnTo>
                  <a:lnTo>
                    <a:pt x="190" y="128"/>
                  </a:lnTo>
                  <a:close/>
                  <a:moveTo>
                    <a:pt x="142" y="95"/>
                  </a:moveTo>
                  <a:lnTo>
                    <a:pt x="130" y="112"/>
                  </a:lnTo>
                  <a:lnTo>
                    <a:pt x="161" y="133"/>
                  </a:lnTo>
                  <a:lnTo>
                    <a:pt x="173" y="119"/>
                  </a:lnTo>
                  <a:lnTo>
                    <a:pt x="142" y="95"/>
                  </a:lnTo>
                  <a:close/>
                  <a:moveTo>
                    <a:pt x="97" y="62"/>
                  </a:moveTo>
                  <a:lnTo>
                    <a:pt x="85" y="76"/>
                  </a:lnTo>
                  <a:lnTo>
                    <a:pt x="116" y="100"/>
                  </a:lnTo>
                  <a:lnTo>
                    <a:pt x="128" y="83"/>
                  </a:lnTo>
                  <a:lnTo>
                    <a:pt x="97" y="62"/>
                  </a:lnTo>
                  <a:close/>
                  <a:moveTo>
                    <a:pt x="50" y="29"/>
                  </a:moveTo>
                  <a:lnTo>
                    <a:pt x="38" y="43"/>
                  </a:lnTo>
                  <a:lnTo>
                    <a:pt x="71" y="67"/>
                  </a:lnTo>
                  <a:lnTo>
                    <a:pt x="81" y="50"/>
                  </a:lnTo>
                  <a:lnTo>
                    <a:pt x="50" y="29"/>
                  </a:lnTo>
                  <a:close/>
                  <a:moveTo>
                    <a:pt x="12" y="0"/>
                  </a:moveTo>
                  <a:lnTo>
                    <a:pt x="0" y="17"/>
                  </a:lnTo>
                  <a:lnTo>
                    <a:pt x="24" y="34"/>
                  </a:lnTo>
                  <a:lnTo>
                    <a:pt x="36" y="1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ṡ1ïḑe"/>
            <p:cNvSpPr/>
            <p:nvPr/>
          </p:nvSpPr>
          <p:spPr bwMode="auto">
            <a:xfrm>
              <a:off x="7788667" y="2532364"/>
              <a:ext cx="381039" cy="286722"/>
            </a:xfrm>
            <a:custGeom>
              <a:avLst/>
              <a:gdLst>
                <a:gd name="T0" fmla="*/ 280 w 303"/>
                <a:gd name="T1" fmla="*/ 195 h 228"/>
                <a:gd name="T2" fmla="*/ 270 w 303"/>
                <a:gd name="T3" fmla="*/ 211 h 228"/>
                <a:gd name="T4" fmla="*/ 294 w 303"/>
                <a:gd name="T5" fmla="*/ 228 h 228"/>
                <a:gd name="T6" fmla="*/ 296 w 303"/>
                <a:gd name="T7" fmla="*/ 223 h 228"/>
                <a:gd name="T8" fmla="*/ 303 w 303"/>
                <a:gd name="T9" fmla="*/ 211 h 228"/>
                <a:gd name="T10" fmla="*/ 280 w 303"/>
                <a:gd name="T11" fmla="*/ 195 h 228"/>
                <a:gd name="T12" fmla="*/ 235 w 303"/>
                <a:gd name="T13" fmla="*/ 161 h 228"/>
                <a:gd name="T14" fmla="*/ 223 w 303"/>
                <a:gd name="T15" fmla="*/ 178 h 228"/>
                <a:gd name="T16" fmla="*/ 253 w 303"/>
                <a:gd name="T17" fmla="*/ 199 h 228"/>
                <a:gd name="T18" fmla="*/ 265 w 303"/>
                <a:gd name="T19" fmla="*/ 185 h 228"/>
                <a:gd name="T20" fmla="*/ 235 w 303"/>
                <a:gd name="T21" fmla="*/ 161 h 228"/>
                <a:gd name="T22" fmla="*/ 190 w 303"/>
                <a:gd name="T23" fmla="*/ 128 h 228"/>
                <a:gd name="T24" fmla="*/ 178 w 303"/>
                <a:gd name="T25" fmla="*/ 145 h 228"/>
                <a:gd name="T26" fmla="*/ 209 w 303"/>
                <a:gd name="T27" fmla="*/ 166 h 228"/>
                <a:gd name="T28" fmla="*/ 220 w 303"/>
                <a:gd name="T29" fmla="*/ 152 h 228"/>
                <a:gd name="T30" fmla="*/ 190 w 303"/>
                <a:gd name="T31" fmla="*/ 128 h 228"/>
                <a:gd name="T32" fmla="*/ 142 w 303"/>
                <a:gd name="T33" fmla="*/ 95 h 228"/>
                <a:gd name="T34" fmla="*/ 130 w 303"/>
                <a:gd name="T35" fmla="*/ 112 h 228"/>
                <a:gd name="T36" fmla="*/ 161 w 303"/>
                <a:gd name="T37" fmla="*/ 133 h 228"/>
                <a:gd name="T38" fmla="*/ 173 w 303"/>
                <a:gd name="T39" fmla="*/ 119 h 228"/>
                <a:gd name="T40" fmla="*/ 142 w 303"/>
                <a:gd name="T41" fmla="*/ 95 h 228"/>
                <a:gd name="T42" fmla="*/ 97 w 303"/>
                <a:gd name="T43" fmla="*/ 62 h 228"/>
                <a:gd name="T44" fmla="*/ 85 w 303"/>
                <a:gd name="T45" fmla="*/ 76 h 228"/>
                <a:gd name="T46" fmla="*/ 116 w 303"/>
                <a:gd name="T47" fmla="*/ 100 h 228"/>
                <a:gd name="T48" fmla="*/ 128 w 303"/>
                <a:gd name="T49" fmla="*/ 83 h 228"/>
                <a:gd name="T50" fmla="*/ 97 w 303"/>
                <a:gd name="T51" fmla="*/ 62 h 228"/>
                <a:gd name="T52" fmla="*/ 50 w 303"/>
                <a:gd name="T53" fmla="*/ 29 h 228"/>
                <a:gd name="T54" fmla="*/ 38 w 303"/>
                <a:gd name="T55" fmla="*/ 43 h 228"/>
                <a:gd name="T56" fmla="*/ 71 w 303"/>
                <a:gd name="T57" fmla="*/ 67 h 228"/>
                <a:gd name="T58" fmla="*/ 81 w 303"/>
                <a:gd name="T59" fmla="*/ 50 h 228"/>
                <a:gd name="T60" fmla="*/ 50 w 303"/>
                <a:gd name="T61" fmla="*/ 29 h 228"/>
                <a:gd name="T62" fmla="*/ 12 w 303"/>
                <a:gd name="T63" fmla="*/ 0 h 228"/>
                <a:gd name="T64" fmla="*/ 0 w 303"/>
                <a:gd name="T65" fmla="*/ 17 h 228"/>
                <a:gd name="T66" fmla="*/ 24 w 303"/>
                <a:gd name="T67" fmla="*/ 34 h 228"/>
                <a:gd name="T68" fmla="*/ 36 w 303"/>
                <a:gd name="T69" fmla="*/ 17 h 228"/>
                <a:gd name="T70" fmla="*/ 12 w 303"/>
                <a:gd name="T71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3" h="228">
                  <a:moveTo>
                    <a:pt x="280" y="195"/>
                  </a:moveTo>
                  <a:lnTo>
                    <a:pt x="270" y="211"/>
                  </a:lnTo>
                  <a:lnTo>
                    <a:pt x="294" y="228"/>
                  </a:lnTo>
                  <a:lnTo>
                    <a:pt x="296" y="223"/>
                  </a:lnTo>
                  <a:lnTo>
                    <a:pt x="303" y="211"/>
                  </a:lnTo>
                  <a:lnTo>
                    <a:pt x="280" y="195"/>
                  </a:lnTo>
                  <a:moveTo>
                    <a:pt x="235" y="161"/>
                  </a:moveTo>
                  <a:lnTo>
                    <a:pt x="223" y="178"/>
                  </a:lnTo>
                  <a:lnTo>
                    <a:pt x="253" y="199"/>
                  </a:lnTo>
                  <a:lnTo>
                    <a:pt x="265" y="185"/>
                  </a:lnTo>
                  <a:lnTo>
                    <a:pt x="235" y="161"/>
                  </a:lnTo>
                  <a:moveTo>
                    <a:pt x="190" y="128"/>
                  </a:moveTo>
                  <a:lnTo>
                    <a:pt x="178" y="145"/>
                  </a:lnTo>
                  <a:lnTo>
                    <a:pt x="209" y="166"/>
                  </a:lnTo>
                  <a:lnTo>
                    <a:pt x="220" y="152"/>
                  </a:lnTo>
                  <a:lnTo>
                    <a:pt x="190" y="128"/>
                  </a:lnTo>
                  <a:moveTo>
                    <a:pt x="142" y="95"/>
                  </a:moveTo>
                  <a:lnTo>
                    <a:pt x="130" y="112"/>
                  </a:lnTo>
                  <a:lnTo>
                    <a:pt x="161" y="133"/>
                  </a:lnTo>
                  <a:lnTo>
                    <a:pt x="173" y="119"/>
                  </a:lnTo>
                  <a:lnTo>
                    <a:pt x="142" y="95"/>
                  </a:lnTo>
                  <a:moveTo>
                    <a:pt x="97" y="62"/>
                  </a:moveTo>
                  <a:lnTo>
                    <a:pt x="85" y="76"/>
                  </a:lnTo>
                  <a:lnTo>
                    <a:pt x="116" y="100"/>
                  </a:lnTo>
                  <a:lnTo>
                    <a:pt x="128" y="83"/>
                  </a:lnTo>
                  <a:lnTo>
                    <a:pt x="97" y="62"/>
                  </a:lnTo>
                  <a:moveTo>
                    <a:pt x="50" y="29"/>
                  </a:moveTo>
                  <a:lnTo>
                    <a:pt x="38" y="43"/>
                  </a:lnTo>
                  <a:lnTo>
                    <a:pt x="71" y="67"/>
                  </a:lnTo>
                  <a:lnTo>
                    <a:pt x="81" y="50"/>
                  </a:lnTo>
                  <a:lnTo>
                    <a:pt x="50" y="29"/>
                  </a:lnTo>
                  <a:moveTo>
                    <a:pt x="12" y="0"/>
                  </a:moveTo>
                  <a:lnTo>
                    <a:pt x="0" y="17"/>
                  </a:lnTo>
                  <a:lnTo>
                    <a:pt x="24" y="34"/>
                  </a:lnTo>
                  <a:lnTo>
                    <a:pt x="36" y="17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śļîďé"/>
            <p:cNvSpPr/>
            <p:nvPr/>
          </p:nvSpPr>
          <p:spPr bwMode="auto">
            <a:xfrm>
              <a:off x="8062814" y="2699619"/>
              <a:ext cx="124498" cy="160967"/>
            </a:xfrm>
            <a:custGeom>
              <a:avLst/>
              <a:gdLst>
                <a:gd name="T0" fmla="*/ 35 w 99"/>
                <a:gd name="T1" fmla="*/ 66 h 128"/>
                <a:gd name="T2" fmla="*/ 0 w 99"/>
                <a:gd name="T3" fmla="*/ 118 h 128"/>
                <a:gd name="T4" fmla="*/ 14 w 99"/>
                <a:gd name="T5" fmla="*/ 128 h 128"/>
                <a:gd name="T6" fmla="*/ 52 w 99"/>
                <a:gd name="T7" fmla="*/ 78 h 128"/>
                <a:gd name="T8" fmla="*/ 35 w 99"/>
                <a:gd name="T9" fmla="*/ 66 h 128"/>
                <a:gd name="T10" fmla="*/ 85 w 99"/>
                <a:gd name="T11" fmla="*/ 0 h 128"/>
                <a:gd name="T12" fmla="*/ 47 w 99"/>
                <a:gd name="T13" fmla="*/ 52 h 128"/>
                <a:gd name="T14" fmla="*/ 62 w 99"/>
                <a:gd name="T15" fmla="*/ 62 h 128"/>
                <a:gd name="T16" fmla="*/ 99 w 99"/>
                <a:gd name="T17" fmla="*/ 12 h 128"/>
                <a:gd name="T18" fmla="*/ 85 w 99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128">
                  <a:moveTo>
                    <a:pt x="35" y="66"/>
                  </a:moveTo>
                  <a:lnTo>
                    <a:pt x="0" y="118"/>
                  </a:lnTo>
                  <a:lnTo>
                    <a:pt x="14" y="128"/>
                  </a:lnTo>
                  <a:lnTo>
                    <a:pt x="52" y="78"/>
                  </a:lnTo>
                  <a:lnTo>
                    <a:pt x="35" y="66"/>
                  </a:lnTo>
                  <a:close/>
                  <a:moveTo>
                    <a:pt x="85" y="0"/>
                  </a:moveTo>
                  <a:lnTo>
                    <a:pt x="47" y="52"/>
                  </a:lnTo>
                  <a:lnTo>
                    <a:pt x="62" y="62"/>
                  </a:lnTo>
                  <a:lnTo>
                    <a:pt x="99" y="1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śḻïḑe"/>
            <p:cNvSpPr/>
            <p:nvPr/>
          </p:nvSpPr>
          <p:spPr bwMode="auto">
            <a:xfrm>
              <a:off x="8106829" y="2765011"/>
              <a:ext cx="33954" cy="32696"/>
            </a:xfrm>
            <a:custGeom>
              <a:avLst/>
              <a:gdLst>
                <a:gd name="T0" fmla="*/ 12 w 27"/>
                <a:gd name="T1" fmla="*/ 0 h 26"/>
                <a:gd name="T2" fmla="*/ 0 w 27"/>
                <a:gd name="T3" fmla="*/ 14 h 26"/>
                <a:gd name="T4" fmla="*/ 17 w 27"/>
                <a:gd name="T5" fmla="*/ 26 h 26"/>
                <a:gd name="T6" fmla="*/ 27 w 27"/>
                <a:gd name="T7" fmla="*/ 10 h 26"/>
                <a:gd name="T8" fmla="*/ 12 w 2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12" y="0"/>
                  </a:moveTo>
                  <a:lnTo>
                    <a:pt x="0" y="14"/>
                  </a:lnTo>
                  <a:lnTo>
                    <a:pt x="17" y="26"/>
                  </a:lnTo>
                  <a:lnTo>
                    <a:pt x="27" y="1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ṩlîḑè"/>
            <p:cNvSpPr/>
            <p:nvPr/>
          </p:nvSpPr>
          <p:spPr bwMode="auto">
            <a:xfrm>
              <a:off x="8003709" y="2658120"/>
              <a:ext cx="109408" cy="160967"/>
            </a:xfrm>
            <a:custGeom>
              <a:avLst/>
              <a:gdLst>
                <a:gd name="T0" fmla="*/ 0 w 87"/>
                <a:gd name="T1" fmla="*/ 118 h 128"/>
                <a:gd name="T2" fmla="*/ 0 w 87"/>
                <a:gd name="T3" fmla="*/ 118 h 128"/>
                <a:gd name="T4" fmla="*/ 14 w 87"/>
                <a:gd name="T5" fmla="*/ 128 h 128"/>
                <a:gd name="T6" fmla="*/ 0 w 87"/>
                <a:gd name="T7" fmla="*/ 118 h 128"/>
                <a:gd name="T8" fmla="*/ 85 w 87"/>
                <a:gd name="T9" fmla="*/ 0 h 128"/>
                <a:gd name="T10" fmla="*/ 85 w 87"/>
                <a:gd name="T11" fmla="*/ 0 h 128"/>
                <a:gd name="T12" fmla="*/ 87 w 87"/>
                <a:gd name="T13" fmla="*/ 0 h 128"/>
                <a:gd name="T14" fmla="*/ 85 w 87"/>
                <a:gd name="T1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28">
                  <a:moveTo>
                    <a:pt x="0" y="118"/>
                  </a:moveTo>
                  <a:lnTo>
                    <a:pt x="0" y="118"/>
                  </a:lnTo>
                  <a:lnTo>
                    <a:pt x="14" y="128"/>
                  </a:lnTo>
                  <a:lnTo>
                    <a:pt x="0" y="118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7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F9C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şľiďé"/>
            <p:cNvSpPr/>
            <p:nvPr/>
          </p:nvSpPr>
          <p:spPr bwMode="auto">
            <a:xfrm>
              <a:off x="8003709" y="2658120"/>
              <a:ext cx="109408" cy="160967"/>
            </a:xfrm>
            <a:custGeom>
              <a:avLst/>
              <a:gdLst>
                <a:gd name="T0" fmla="*/ 0 w 87"/>
                <a:gd name="T1" fmla="*/ 118 h 128"/>
                <a:gd name="T2" fmla="*/ 0 w 87"/>
                <a:gd name="T3" fmla="*/ 118 h 128"/>
                <a:gd name="T4" fmla="*/ 14 w 87"/>
                <a:gd name="T5" fmla="*/ 128 h 128"/>
                <a:gd name="T6" fmla="*/ 0 w 87"/>
                <a:gd name="T7" fmla="*/ 118 h 128"/>
                <a:gd name="T8" fmla="*/ 85 w 87"/>
                <a:gd name="T9" fmla="*/ 0 h 128"/>
                <a:gd name="T10" fmla="*/ 85 w 87"/>
                <a:gd name="T11" fmla="*/ 0 h 128"/>
                <a:gd name="T12" fmla="*/ 87 w 87"/>
                <a:gd name="T13" fmla="*/ 0 h 128"/>
                <a:gd name="T14" fmla="*/ 85 w 87"/>
                <a:gd name="T1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28">
                  <a:moveTo>
                    <a:pt x="0" y="118"/>
                  </a:moveTo>
                  <a:lnTo>
                    <a:pt x="0" y="118"/>
                  </a:lnTo>
                  <a:lnTo>
                    <a:pt x="14" y="128"/>
                  </a:lnTo>
                  <a:lnTo>
                    <a:pt x="0" y="118"/>
                  </a:lnTo>
                  <a:moveTo>
                    <a:pt x="85" y="0"/>
                  </a:moveTo>
                  <a:lnTo>
                    <a:pt x="85" y="0"/>
                  </a:lnTo>
                  <a:lnTo>
                    <a:pt x="87" y="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ṩļîḑe"/>
            <p:cNvSpPr/>
            <p:nvPr/>
          </p:nvSpPr>
          <p:spPr bwMode="auto">
            <a:xfrm>
              <a:off x="8003709" y="2658120"/>
              <a:ext cx="127013" cy="160967"/>
            </a:xfrm>
            <a:custGeom>
              <a:avLst/>
              <a:gdLst>
                <a:gd name="T0" fmla="*/ 38 w 101"/>
                <a:gd name="T1" fmla="*/ 66 h 128"/>
                <a:gd name="T2" fmla="*/ 0 w 101"/>
                <a:gd name="T3" fmla="*/ 118 h 128"/>
                <a:gd name="T4" fmla="*/ 14 w 101"/>
                <a:gd name="T5" fmla="*/ 128 h 128"/>
                <a:gd name="T6" fmla="*/ 16 w 101"/>
                <a:gd name="T7" fmla="*/ 128 h 128"/>
                <a:gd name="T8" fmla="*/ 52 w 101"/>
                <a:gd name="T9" fmla="*/ 78 h 128"/>
                <a:gd name="T10" fmla="*/ 38 w 101"/>
                <a:gd name="T11" fmla="*/ 66 h 128"/>
                <a:gd name="T12" fmla="*/ 85 w 101"/>
                <a:gd name="T13" fmla="*/ 0 h 128"/>
                <a:gd name="T14" fmla="*/ 49 w 101"/>
                <a:gd name="T15" fmla="*/ 52 h 128"/>
                <a:gd name="T16" fmla="*/ 64 w 101"/>
                <a:gd name="T17" fmla="*/ 61 h 128"/>
                <a:gd name="T18" fmla="*/ 101 w 101"/>
                <a:gd name="T19" fmla="*/ 12 h 128"/>
                <a:gd name="T20" fmla="*/ 87 w 101"/>
                <a:gd name="T21" fmla="*/ 0 h 128"/>
                <a:gd name="T22" fmla="*/ 85 w 101"/>
                <a:gd name="T2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28">
                  <a:moveTo>
                    <a:pt x="38" y="66"/>
                  </a:moveTo>
                  <a:lnTo>
                    <a:pt x="0" y="118"/>
                  </a:lnTo>
                  <a:lnTo>
                    <a:pt x="14" y="128"/>
                  </a:lnTo>
                  <a:lnTo>
                    <a:pt x="16" y="128"/>
                  </a:lnTo>
                  <a:lnTo>
                    <a:pt x="52" y="78"/>
                  </a:lnTo>
                  <a:lnTo>
                    <a:pt x="38" y="66"/>
                  </a:lnTo>
                  <a:close/>
                  <a:moveTo>
                    <a:pt x="85" y="0"/>
                  </a:moveTo>
                  <a:lnTo>
                    <a:pt x="49" y="52"/>
                  </a:lnTo>
                  <a:lnTo>
                    <a:pt x="64" y="61"/>
                  </a:lnTo>
                  <a:lnTo>
                    <a:pt x="101" y="12"/>
                  </a:lnTo>
                  <a:lnTo>
                    <a:pt x="87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ļiďè"/>
            <p:cNvSpPr/>
            <p:nvPr/>
          </p:nvSpPr>
          <p:spPr bwMode="auto">
            <a:xfrm>
              <a:off x="8003709" y="2658120"/>
              <a:ext cx="127013" cy="160967"/>
            </a:xfrm>
            <a:custGeom>
              <a:avLst/>
              <a:gdLst>
                <a:gd name="T0" fmla="*/ 38 w 101"/>
                <a:gd name="T1" fmla="*/ 66 h 128"/>
                <a:gd name="T2" fmla="*/ 0 w 101"/>
                <a:gd name="T3" fmla="*/ 118 h 128"/>
                <a:gd name="T4" fmla="*/ 14 w 101"/>
                <a:gd name="T5" fmla="*/ 128 h 128"/>
                <a:gd name="T6" fmla="*/ 16 w 101"/>
                <a:gd name="T7" fmla="*/ 128 h 128"/>
                <a:gd name="T8" fmla="*/ 52 w 101"/>
                <a:gd name="T9" fmla="*/ 78 h 128"/>
                <a:gd name="T10" fmla="*/ 38 w 101"/>
                <a:gd name="T11" fmla="*/ 66 h 128"/>
                <a:gd name="T12" fmla="*/ 85 w 101"/>
                <a:gd name="T13" fmla="*/ 0 h 128"/>
                <a:gd name="T14" fmla="*/ 49 w 101"/>
                <a:gd name="T15" fmla="*/ 52 h 128"/>
                <a:gd name="T16" fmla="*/ 64 w 101"/>
                <a:gd name="T17" fmla="*/ 61 h 128"/>
                <a:gd name="T18" fmla="*/ 101 w 101"/>
                <a:gd name="T19" fmla="*/ 12 h 128"/>
                <a:gd name="T20" fmla="*/ 87 w 101"/>
                <a:gd name="T21" fmla="*/ 0 h 128"/>
                <a:gd name="T22" fmla="*/ 85 w 101"/>
                <a:gd name="T2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28">
                  <a:moveTo>
                    <a:pt x="38" y="66"/>
                  </a:moveTo>
                  <a:lnTo>
                    <a:pt x="0" y="118"/>
                  </a:lnTo>
                  <a:lnTo>
                    <a:pt x="14" y="128"/>
                  </a:lnTo>
                  <a:lnTo>
                    <a:pt x="16" y="128"/>
                  </a:lnTo>
                  <a:lnTo>
                    <a:pt x="52" y="78"/>
                  </a:lnTo>
                  <a:lnTo>
                    <a:pt x="38" y="66"/>
                  </a:lnTo>
                  <a:moveTo>
                    <a:pt x="85" y="0"/>
                  </a:moveTo>
                  <a:lnTo>
                    <a:pt x="49" y="52"/>
                  </a:lnTo>
                  <a:lnTo>
                    <a:pt x="64" y="61"/>
                  </a:lnTo>
                  <a:lnTo>
                    <a:pt x="101" y="12"/>
                  </a:lnTo>
                  <a:lnTo>
                    <a:pt x="87" y="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şľiḋè"/>
            <p:cNvSpPr/>
            <p:nvPr/>
          </p:nvSpPr>
          <p:spPr bwMode="auto">
            <a:xfrm>
              <a:off x="8051496" y="2723513"/>
              <a:ext cx="32696" cy="32696"/>
            </a:xfrm>
            <a:custGeom>
              <a:avLst/>
              <a:gdLst>
                <a:gd name="T0" fmla="*/ 11 w 26"/>
                <a:gd name="T1" fmla="*/ 0 h 26"/>
                <a:gd name="T2" fmla="*/ 0 w 26"/>
                <a:gd name="T3" fmla="*/ 14 h 26"/>
                <a:gd name="T4" fmla="*/ 14 w 26"/>
                <a:gd name="T5" fmla="*/ 26 h 26"/>
                <a:gd name="T6" fmla="*/ 26 w 26"/>
                <a:gd name="T7" fmla="*/ 9 h 26"/>
                <a:gd name="T8" fmla="*/ 11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1" y="0"/>
                  </a:moveTo>
                  <a:lnTo>
                    <a:pt x="0" y="14"/>
                  </a:lnTo>
                  <a:lnTo>
                    <a:pt x="14" y="26"/>
                  </a:lnTo>
                  <a:lnTo>
                    <a:pt x="26" y="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ṡḷïḋe"/>
            <p:cNvSpPr/>
            <p:nvPr/>
          </p:nvSpPr>
          <p:spPr bwMode="auto">
            <a:xfrm>
              <a:off x="7947119" y="2765011"/>
              <a:ext cx="17606" cy="12576"/>
            </a:xfrm>
            <a:custGeom>
              <a:avLst/>
              <a:gdLst>
                <a:gd name="T0" fmla="*/ 0 w 14"/>
                <a:gd name="T1" fmla="*/ 0 h 10"/>
                <a:gd name="T2" fmla="*/ 0 w 14"/>
                <a:gd name="T3" fmla="*/ 0 h 10"/>
                <a:gd name="T4" fmla="*/ 14 w 14"/>
                <a:gd name="T5" fmla="*/ 10 h 10"/>
                <a:gd name="T6" fmla="*/ 0 w 1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0" y="0"/>
                  </a:lnTo>
                  <a:lnTo>
                    <a:pt x="1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9C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ṩḷîdé"/>
            <p:cNvSpPr/>
            <p:nvPr/>
          </p:nvSpPr>
          <p:spPr bwMode="auto">
            <a:xfrm>
              <a:off x="7947119" y="2765011"/>
              <a:ext cx="17606" cy="12576"/>
            </a:xfrm>
            <a:custGeom>
              <a:avLst/>
              <a:gdLst>
                <a:gd name="T0" fmla="*/ 0 w 14"/>
                <a:gd name="T1" fmla="*/ 0 h 10"/>
                <a:gd name="T2" fmla="*/ 0 w 14"/>
                <a:gd name="T3" fmla="*/ 0 h 10"/>
                <a:gd name="T4" fmla="*/ 14 w 14"/>
                <a:gd name="T5" fmla="*/ 10 h 10"/>
                <a:gd name="T6" fmla="*/ 0 w 1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0" y="0"/>
                  </a:lnTo>
                  <a:lnTo>
                    <a:pt x="14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śľïḋè"/>
            <p:cNvSpPr/>
            <p:nvPr/>
          </p:nvSpPr>
          <p:spPr bwMode="auto">
            <a:xfrm>
              <a:off x="7947119" y="2616620"/>
              <a:ext cx="124498" cy="160967"/>
            </a:xfrm>
            <a:custGeom>
              <a:avLst/>
              <a:gdLst>
                <a:gd name="T0" fmla="*/ 35 w 99"/>
                <a:gd name="T1" fmla="*/ 66 h 128"/>
                <a:gd name="T2" fmla="*/ 0 w 99"/>
                <a:gd name="T3" fmla="*/ 118 h 128"/>
                <a:gd name="T4" fmla="*/ 14 w 99"/>
                <a:gd name="T5" fmla="*/ 128 h 128"/>
                <a:gd name="T6" fmla="*/ 52 w 99"/>
                <a:gd name="T7" fmla="*/ 78 h 128"/>
                <a:gd name="T8" fmla="*/ 35 w 99"/>
                <a:gd name="T9" fmla="*/ 66 h 128"/>
                <a:gd name="T10" fmla="*/ 85 w 99"/>
                <a:gd name="T11" fmla="*/ 0 h 128"/>
                <a:gd name="T12" fmla="*/ 47 w 99"/>
                <a:gd name="T13" fmla="*/ 52 h 128"/>
                <a:gd name="T14" fmla="*/ 64 w 99"/>
                <a:gd name="T15" fmla="*/ 61 h 128"/>
                <a:gd name="T16" fmla="*/ 99 w 99"/>
                <a:gd name="T17" fmla="*/ 12 h 128"/>
                <a:gd name="T18" fmla="*/ 85 w 99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128">
                  <a:moveTo>
                    <a:pt x="35" y="66"/>
                  </a:moveTo>
                  <a:lnTo>
                    <a:pt x="0" y="118"/>
                  </a:lnTo>
                  <a:lnTo>
                    <a:pt x="14" y="128"/>
                  </a:lnTo>
                  <a:lnTo>
                    <a:pt x="52" y="78"/>
                  </a:lnTo>
                  <a:lnTo>
                    <a:pt x="35" y="66"/>
                  </a:lnTo>
                  <a:close/>
                  <a:moveTo>
                    <a:pt x="85" y="0"/>
                  </a:moveTo>
                  <a:lnTo>
                    <a:pt x="47" y="52"/>
                  </a:lnTo>
                  <a:lnTo>
                    <a:pt x="64" y="61"/>
                  </a:lnTo>
                  <a:lnTo>
                    <a:pt x="99" y="1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ḷîḍê"/>
            <p:cNvSpPr/>
            <p:nvPr/>
          </p:nvSpPr>
          <p:spPr bwMode="auto">
            <a:xfrm>
              <a:off x="7947119" y="2616620"/>
              <a:ext cx="124498" cy="160967"/>
            </a:xfrm>
            <a:custGeom>
              <a:avLst/>
              <a:gdLst>
                <a:gd name="T0" fmla="*/ 35 w 99"/>
                <a:gd name="T1" fmla="*/ 66 h 128"/>
                <a:gd name="T2" fmla="*/ 0 w 99"/>
                <a:gd name="T3" fmla="*/ 118 h 128"/>
                <a:gd name="T4" fmla="*/ 14 w 99"/>
                <a:gd name="T5" fmla="*/ 128 h 128"/>
                <a:gd name="T6" fmla="*/ 52 w 99"/>
                <a:gd name="T7" fmla="*/ 78 h 128"/>
                <a:gd name="T8" fmla="*/ 35 w 99"/>
                <a:gd name="T9" fmla="*/ 66 h 128"/>
                <a:gd name="T10" fmla="*/ 85 w 99"/>
                <a:gd name="T11" fmla="*/ 0 h 128"/>
                <a:gd name="T12" fmla="*/ 47 w 99"/>
                <a:gd name="T13" fmla="*/ 52 h 128"/>
                <a:gd name="T14" fmla="*/ 64 w 99"/>
                <a:gd name="T15" fmla="*/ 61 h 128"/>
                <a:gd name="T16" fmla="*/ 99 w 99"/>
                <a:gd name="T17" fmla="*/ 12 h 128"/>
                <a:gd name="T18" fmla="*/ 85 w 99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128">
                  <a:moveTo>
                    <a:pt x="35" y="66"/>
                  </a:moveTo>
                  <a:lnTo>
                    <a:pt x="0" y="118"/>
                  </a:lnTo>
                  <a:lnTo>
                    <a:pt x="14" y="128"/>
                  </a:lnTo>
                  <a:lnTo>
                    <a:pt x="52" y="78"/>
                  </a:lnTo>
                  <a:lnTo>
                    <a:pt x="35" y="66"/>
                  </a:lnTo>
                  <a:moveTo>
                    <a:pt x="85" y="0"/>
                  </a:moveTo>
                  <a:lnTo>
                    <a:pt x="47" y="52"/>
                  </a:lnTo>
                  <a:lnTo>
                    <a:pt x="64" y="61"/>
                  </a:lnTo>
                  <a:lnTo>
                    <a:pt x="99" y="12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ṥļîďé"/>
            <p:cNvSpPr/>
            <p:nvPr/>
          </p:nvSpPr>
          <p:spPr bwMode="auto">
            <a:xfrm>
              <a:off x="7991134" y="2682013"/>
              <a:ext cx="36469" cy="32696"/>
            </a:xfrm>
            <a:custGeom>
              <a:avLst/>
              <a:gdLst>
                <a:gd name="T0" fmla="*/ 12 w 29"/>
                <a:gd name="T1" fmla="*/ 0 h 26"/>
                <a:gd name="T2" fmla="*/ 0 w 29"/>
                <a:gd name="T3" fmla="*/ 14 h 26"/>
                <a:gd name="T4" fmla="*/ 17 w 29"/>
                <a:gd name="T5" fmla="*/ 26 h 26"/>
                <a:gd name="T6" fmla="*/ 29 w 29"/>
                <a:gd name="T7" fmla="*/ 9 h 26"/>
                <a:gd name="T8" fmla="*/ 12 w 2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6">
                  <a:moveTo>
                    <a:pt x="12" y="0"/>
                  </a:moveTo>
                  <a:lnTo>
                    <a:pt x="0" y="14"/>
                  </a:lnTo>
                  <a:lnTo>
                    <a:pt x="17" y="26"/>
                  </a:lnTo>
                  <a:lnTo>
                    <a:pt x="29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ṥļïďé"/>
            <p:cNvSpPr/>
            <p:nvPr/>
          </p:nvSpPr>
          <p:spPr bwMode="auto">
            <a:xfrm>
              <a:off x="7886756" y="2720997"/>
              <a:ext cx="21379" cy="13833"/>
            </a:xfrm>
            <a:custGeom>
              <a:avLst/>
              <a:gdLst>
                <a:gd name="T0" fmla="*/ 0 w 17"/>
                <a:gd name="T1" fmla="*/ 0 h 11"/>
                <a:gd name="T2" fmla="*/ 0 w 17"/>
                <a:gd name="T3" fmla="*/ 0 h 11"/>
                <a:gd name="T4" fmla="*/ 17 w 17"/>
                <a:gd name="T5" fmla="*/ 11 h 11"/>
                <a:gd name="T6" fmla="*/ 0 w 17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1">
                  <a:moveTo>
                    <a:pt x="0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9C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ṩ1îḋe"/>
            <p:cNvSpPr/>
            <p:nvPr/>
          </p:nvSpPr>
          <p:spPr bwMode="auto">
            <a:xfrm>
              <a:off x="7886756" y="2720997"/>
              <a:ext cx="21379" cy="13833"/>
            </a:xfrm>
            <a:custGeom>
              <a:avLst/>
              <a:gdLst>
                <a:gd name="T0" fmla="*/ 0 w 17"/>
                <a:gd name="T1" fmla="*/ 0 h 11"/>
                <a:gd name="T2" fmla="*/ 0 w 17"/>
                <a:gd name="T3" fmla="*/ 0 h 11"/>
                <a:gd name="T4" fmla="*/ 17 w 17"/>
                <a:gd name="T5" fmla="*/ 11 h 11"/>
                <a:gd name="T6" fmla="*/ 0 w 17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1">
                  <a:moveTo>
                    <a:pt x="0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ṧļïḍé"/>
            <p:cNvSpPr/>
            <p:nvPr/>
          </p:nvSpPr>
          <p:spPr bwMode="auto">
            <a:xfrm>
              <a:off x="7886756" y="2575121"/>
              <a:ext cx="128270" cy="159710"/>
            </a:xfrm>
            <a:custGeom>
              <a:avLst/>
              <a:gdLst>
                <a:gd name="T0" fmla="*/ 38 w 102"/>
                <a:gd name="T1" fmla="*/ 66 h 127"/>
                <a:gd name="T2" fmla="*/ 0 w 102"/>
                <a:gd name="T3" fmla="*/ 116 h 127"/>
                <a:gd name="T4" fmla="*/ 17 w 102"/>
                <a:gd name="T5" fmla="*/ 127 h 127"/>
                <a:gd name="T6" fmla="*/ 52 w 102"/>
                <a:gd name="T7" fmla="*/ 78 h 127"/>
                <a:gd name="T8" fmla="*/ 38 w 102"/>
                <a:gd name="T9" fmla="*/ 66 h 127"/>
                <a:gd name="T10" fmla="*/ 86 w 102"/>
                <a:gd name="T11" fmla="*/ 0 h 127"/>
                <a:gd name="T12" fmla="*/ 50 w 102"/>
                <a:gd name="T13" fmla="*/ 49 h 127"/>
                <a:gd name="T14" fmla="*/ 64 w 102"/>
                <a:gd name="T15" fmla="*/ 61 h 127"/>
                <a:gd name="T16" fmla="*/ 102 w 102"/>
                <a:gd name="T17" fmla="*/ 9 h 127"/>
                <a:gd name="T18" fmla="*/ 86 w 10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27">
                  <a:moveTo>
                    <a:pt x="38" y="66"/>
                  </a:moveTo>
                  <a:lnTo>
                    <a:pt x="0" y="116"/>
                  </a:lnTo>
                  <a:lnTo>
                    <a:pt x="17" y="127"/>
                  </a:lnTo>
                  <a:lnTo>
                    <a:pt x="52" y="78"/>
                  </a:lnTo>
                  <a:lnTo>
                    <a:pt x="38" y="66"/>
                  </a:lnTo>
                  <a:close/>
                  <a:moveTo>
                    <a:pt x="86" y="0"/>
                  </a:moveTo>
                  <a:lnTo>
                    <a:pt x="50" y="49"/>
                  </a:lnTo>
                  <a:lnTo>
                    <a:pt x="64" y="61"/>
                  </a:lnTo>
                  <a:lnTo>
                    <a:pt x="102" y="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şļiḋê"/>
            <p:cNvSpPr/>
            <p:nvPr/>
          </p:nvSpPr>
          <p:spPr bwMode="auto">
            <a:xfrm>
              <a:off x="7886756" y="2575121"/>
              <a:ext cx="128270" cy="159710"/>
            </a:xfrm>
            <a:custGeom>
              <a:avLst/>
              <a:gdLst>
                <a:gd name="T0" fmla="*/ 38 w 102"/>
                <a:gd name="T1" fmla="*/ 66 h 127"/>
                <a:gd name="T2" fmla="*/ 0 w 102"/>
                <a:gd name="T3" fmla="*/ 116 h 127"/>
                <a:gd name="T4" fmla="*/ 17 w 102"/>
                <a:gd name="T5" fmla="*/ 127 h 127"/>
                <a:gd name="T6" fmla="*/ 52 w 102"/>
                <a:gd name="T7" fmla="*/ 78 h 127"/>
                <a:gd name="T8" fmla="*/ 38 w 102"/>
                <a:gd name="T9" fmla="*/ 66 h 127"/>
                <a:gd name="T10" fmla="*/ 86 w 102"/>
                <a:gd name="T11" fmla="*/ 0 h 127"/>
                <a:gd name="T12" fmla="*/ 50 w 102"/>
                <a:gd name="T13" fmla="*/ 49 h 127"/>
                <a:gd name="T14" fmla="*/ 64 w 102"/>
                <a:gd name="T15" fmla="*/ 61 h 127"/>
                <a:gd name="T16" fmla="*/ 102 w 102"/>
                <a:gd name="T17" fmla="*/ 9 h 127"/>
                <a:gd name="T18" fmla="*/ 86 w 10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27">
                  <a:moveTo>
                    <a:pt x="38" y="66"/>
                  </a:moveTo>
                  <a:lnTo>
                    <a:pt x="0" y="116"/>
                  </a:lnTo>
                  <a:lnTo>
                    <a:pt x="17" y="127"/>
                  </a:lnTo>
                  <a:lnTo>
                    <a:pt x="52" y="78"/>
                  </a:lnTo>
                  <a:lnTo>
                    <a:pt x="38" y="66"/>
                  </a:lnTo>
                  <a:moveTo>
                    <a:pt x="86" y="0"/>
                  </a:moveTo>
                  <a:lnTo>
                    <a:pt x="50" y="49"/>
                  </a:lnTo>
                  <a:lnTo>
                    <a:pt x="64" y="61"/>
                  </a:lnTo>
                  <a:lnTo>
                    <a:pt x="102" y="9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ṩḻïḋé"/>
            <p:cNvSpPr/>
            <p:nvPr/>
          </p:nvSpPr>
          <p:spPr bwMode="auto">
            <a:xfrm>
              <a:off x="7934543" y="2636741"/>
              <a:ext cx="32696" cy="36469"/>
            </a:xfrm>
            <a:custGeom>
              <a:avLst/>
              <a:gdLst>
                <a:gd name="T0" fmla="*/ 12 w 26"/>
                <a:gd name="T1" fmla="*/ 0 h 29"/>
                <a:gd name="T2" fmla="*/ 0 w 26"/>
                <a:gd name="T3" fmla="*/ 17 h 29"/>
                <a:gd name="T4" fmla="*/ 14 w 26"/>
                <a:gd name="T5" fmla="*/ 29 h 29"/>
                <a:gd name="T6" fmla="*/ 26 w 26"/>
                <a:gd name="T7" fmla="*/ 12 h 29"/>
                <a:gd name="T8" fmla="*/ 12 w 2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12" y="0"/>
                  </a:moveTo>
                  <a:lnTo>
                    <a:pt x="0" y="17"/>
                  </a:lnTo>
                  <a:lnTo>
                    <a:pt x="14" y="29"/>
                  </a:lnTo>
                  <a:lnTo>
                    <a:pt x="26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ṣļiḓé"/>
            <p:cNvSpPr/>
            <p:nvPr/>
          </p:nvSpPr>
          <p:spPr bwMode="auto">
            <a:xfrm>
              <a:off x="7934543" y="2636741"/>
              <a:ext cx="32696" cy="36469"/>
            </a:xfrm>
            <a:custGeom>
              <a:avLst/>
              <a:gdLst>
                <a:gd name="T0" fmla="*/ 12 w 26"/>
                <a:gd name="T1" fmla="*/ 0 h 29"/>
                <a:gd name="T2" fmla="*/ 0 w 26"/>
                <a:gd name="T3" fmla="*/ 17 h 29"/>
                <a:gd name="T4" fmla="*/ 14 w 26"/>
                <a:gd name="T5" fmla="*/ 29 h 29"/>
                <a:gd name="T6" fmla="*/ 26 w 26"/>
                <a:gd name="T7" fmla="*/ 12 h 29"/>
                <a:gd name="T8" fmla="*/ 12 w 2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12" y="0"/>
                  </a:moveTo>
                  <a:lnTo>
                    <a:pt x="0" y="17"/>
                  </a:lnTo>
                  <a:lnTo>
                    <a:pt x="14" y="29"/>
                  </a:lnTo>
                  <a:lnTo>
                    <a:pt x="26" y="12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ŝľîďê"/>
            <p:cNvSpPr/>
            <p:nvPr/>
          </p:nvSpPr>
          <p:spPr bwMode="auto">
            <a:xfrm>
              <a:off x="7830167" y="2532364"/>
              <a:ext cx="125755" cy="160967"/>
            </a:xfrm>
            <a:custGeom>
              <a:avLst/>
              <a:gdLst>
                <a:gd name="T0" fmla="*/ 38 w 100"/>
                <a:gd name="T1" fmla="*/ 67 h 128"/>
                <a:gd name="T2" fmla="*/ 0 w 100"/>
                <a:gd name="T3" fmla="*/ 116 h 128"/>
                <a:gd name="T4" fmla="*/ 3 w 100"/>
                <a:gd name="T5" fmla="*/ 119 h 128"/>
                <a:gd name="T6" fmla="*/ 15 w 100"/>
                <a:gd name="T7" fmla="*/ 128 h 128"/>
                <a:gd name="T8" fmla="*/ 52 w 100"/>
                <a:gd name="T9" fmla="*/ 76 h 128"/>
                <a:gd name="T10" fmla="*/ 38 w 100"/>
                <a:gd name="T11" fmla="*/ 67 h 128"/>
                <a:gd name="T12" fmla="*/ 86 w 100"/>
                <a:gd name="T13" fmla="*/ 0 h 128"/>
                <a:gd name="T14" fmla="*/ 48 w 100"/>
                <a:gd name="T15" fmla="*/ 50 h 128"/>
                <a:gd name="T16" fmla="*/ 64 w 100"/>
                <a:gd name="T17" fmla="*/ 62 h 128"/>
                <a:gd name="T18" fmla="*/ 100 w 100"/>
                <a:gd name="T19" fmla="*/ 10 h 128"/>
                <a:gd name="T20" fmla="*/ 86 w 100"/>
                <a:gd name="T2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28">
                  <a:moveTo>
                    <a:pt x="38" y="67"/>
                  </a:moveTo>
                  <a:lnTo>
                    <a:pt x="0" y="116"/>
                  </a:lnTo>
                  <a:lnTo>
                    <a:pt x="3" y="119"/>
                  </a:lnTo>
                  <a:lnTo>
                    <a:pt x="15" y="128"/>
                  </a:lnTo>
                  <a:lnTo>
                    <a:pt x="52" y="76"/>
                  </a:lnTo>
                  <a:lnTo>
                    <a:pt x="38" y="67"/>
                  </a:lnTo>
                  <a:close/>
                  <a:moveTo>
                    <a:pt x="86" y="0"/>
                  </a:moveTo>
                  <a:lnTo>
                    <a:pt x="48" y="50"/>
                  </a:lnTo>
                  <a:lnTo>
                    <a:pt x="64" y="62"/>
                  </a:lnTo>
                  <a:lnTo>
                    <a:pt x="100" y="1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ś1îḋé"/>
            <p:cNvSpPr/>
            <p:nvPr/>
          </p:nvSpPr>
          <p:spPr bwMode="auto">
            <a:xfrm>
              <a:off x="7877954" y="2595242"/>
              <a:ext cx="32696" cy="32696"/>
            </a:xfrm>
            <a:custGeom>
              <a:avLst/>
              <a:gdLst>
                <a:gd name="T0" fmla="*/ 10 w 26"/>
                <a:gd name="T1" fmla="*/ 0 h 26"/>
                <a:gd name="T2" fmla="*/ 0 w 26"/>
                <a:gd name="T3" fmla="*/ 17 h 26"/>
                <a:gd name="T4" fmla="*/ 14 w 26"/>
                <a:gd name="T5" fmla="*/ 26 h 26"/>
                <a:gd name="T6" fmla="*/ 26 w 26"/>
                <a:gd name="T7" fmla="*/ 12 h 26"/>
                <a:gd name="T8" fmla="*/ 10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0" y="0"/>
                  </a:moveTo>
                  <a:lnTo>
                    <a:pt x="0" y="17"/>
                  </a:lnTo>
                  <a:lnTo>
                    <a:pt x="14" y="26"/>
                  </a:lnTo>
                  <a:lnTo>
                    <a:pt x="26" y="1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ŝ1ïḑê"/>
            <p:cNvSpPr/>
            <p:nvPr/>
          </p:nvSpPr>
          <p:spPr bwMode="auto">
            <a:xfrm>
              <a:off x="7877954" y="2595242"/>
              <a:ext cx="32696" cy="32696"/>
            </a:xfrm>
            <a:custGeom>
              <a:avLst/>
              <a:gdLst>
                <a:gd name="T0" fmla="*/ 10 w 26"/>
                <a:gd name="T1" fmla="*/ 0 h 26"/>
                <a:gd name="T2" fmla="*/ 0 w 26"/>
                <a:gd name="T3" fmla="*/ 17 h 26"/>
                <a:gd name="T4" fmla="*/ 14 w 26"/>
                <a:gd name="T5" fmla="*/ 26 h 26"/>
                <a:gd name="T6" fmla="*/ 26 w 26"/>
                <a:gd name="T7" fmla="*/ 12 h 26"/>
                <a:gd name="T8" fmla="*/ 10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0" y="0"/>
                  </a:moveTo>
                  <a:lnTo>
                    <a:pt x="0" y="17"/>
                  </a:lnTo>
                  <a:lnTo>
                    <a:pt x="14" y="26"/>
                  </a:lnTo>
                  <a:lnTo>
                    <a:pt x="26" y="1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šlîḍè"/>
            <p:cNvSpPr/>
            <p:nvPr/>
          </p:nvSpPr>
          <p:spPr bwMode="auto">
            <a:xfrm>
              <a:off x="7771062" y="2636741"/>
              <a:ext cx="21379" cy="15091"/>
            </a:xfrm>
            <a:custGeom>
              <a:avLst/>
              <a:gdLst>
                <a:gd name="T0" fmla="*/ 0 w 17"/>
                <a:gd name="T1" fmla="*/ 0 h 12"/>
                <a:gd name="T2" fmla="*/ 0 w 17"/>
                <a:gd name="T3" fmla="*/ 0 h 12"/>
                <a:gd name="T4" fmla="*/ 17 w 17"/>
                <a:gd name="T5" fmla="*/ 12 h 12"/>
                <a:gd name="T6" fmla="*/ 0 w 17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0" y="0"/>
                  </a:lnTo>
                  <a:lnTo>
                    <a:pt x="1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9C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Slídé"/>
            <p:cNvSpPr/>
            <p:nvPr/>
          </p:nvSpPr>
          <p:spPr bwMode="auto">
            <a:xfrm>
              <a:off x="7771062" y="2636741"/>
              <a:ext cx="21379" cy="15091"/>
            </a:xfrm>
            <a:custGeom>
              <a:avLst/>
              <a:gdLst>
                <a:gd name="T0" fmla="*/ 0 w 17"/>
                <a:gd name="T1" fmla="*/ 0 h 12"/>
                <a:gd name="T2" fmla="*/ 0 w 17"/>
                <a:gd name="T3" fmla="*/ 0 h 12"/>
                <a:gd name="T4" fmla="*/ 17 w 17"/>
                <a:gd name="T5" fmla="*/ 12 h 12"/>
                <a:gd name="T6" fmla="*/ 0 w 17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0" y="0"/>
                  </a:lnTo>
                  <a:lnTo>
                    <a:pt x="17" y="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1ïdé"/>
            <p:cNvSpPr/>
            <p:nvPr/>
          </p:nvSpPr>
          <p:spPr bwMode="auto">
            <a:xfrm>
              <a:off x="7771062" y="2490865"/>
              <a:ext cx="128270" cy="160967"/>
            </a:xfrm>
            <a:custGeom>
              <a:avLst/>
              <a:gdLst>
                <a:gd name="T0" fmla="*/ 38 w 102"/>
                <a:gd name="T1" fmla="*/ 67 h 128"/>
                <a:gd name="T2" fmla="*/ 0 w 102"/>
                <a:gd name="T3" fmla="*/ 116 h 128"/>
                <a:gd name="T4" fmla="*/ 17 w 102"/>
                <a:gd name="T5" fmla="*/ 128 h 128"/>
                <a:gd name="T6" fmla="*/ 52 w 102"/>
                <a:gd name="T7" fmla="*/ 76 h 128"/>
                <a:gd name="T8" fmla="*/ 38 w 102"/>
                <a:gd name="T9" fmla="*/ 67 h 128"/>
                <a:gd name="T10" fmla="*/ 85 w 102"/>
                <a:gd name="T11" fmla="*/ 0 h 128"/>
                <a:gd name="T12" fmla="*/ 50 w 102"/>
                <a:gd name="T13" fmla="*/ 50 h 128"/>
                <a:gd name="T14" fmla="*/ 64 w 102"/>
                <a:gd name="T15" fmla="*/ 62 h 128"/>
                <a:gd name="T16" fmla="*/ 102 w 102"/>
                <a:gd name="T17" fmla="*/ 10 h 128"/>
                <a:gd name="T18" fmla="*/ 85 w 102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28">
                  <a:moveTo>
                    <a:pt x="38" y="67"/>
                  </a:moveTo>
                  <a:lnTo>
                    <a:pt x="0" y="116"/>
                  </a:lnTo>
                  <a:lnTo>
                    <a:pt x="17" y="128"/>
                  </a:lnTo>
                  <a:lnTo>
                    <a:pt x="52" y="76"/>
                  </a:lnTo>
                  <a:lnTo>
                    <a:pt x="38" y="67"/>
                  </a:lnTo>
                  <a:close/>
                  <a:moveTo>
                    <a:pt x="85" y="0"/>
                  </a:moveTo>
                  <a:lnTo>
                    <a:pt x="50" y="50"/>
                  </a:lnTo>
                  <a:lnTo>
                    <a:pt x="64" y="62"/>
                  </a:lnTo>
                  <a:lnTo>
                    <a:pt x="102" y="1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ṡ1ïḓê"/>
            <p:cNvSpPr/>
            <p:nvPr/>
          </p:nvSpPr>
          <p:spPr bwMode="auto">
            <a:xfrm>
              <a:off x="7771062" y="2490865"/>
              <a:ext cx="128270" cy="160967"/>
            </a:xfrm>
            <a:custGeom>
              <a:avLst/>
              <a:gdLst>
                <a:gd name="T0" fmla="*/ 38 w 102"/>
                <a:gd name="T1" fmla="*/ 67 h 128"/>
                <a:gd name="T2" fmla="*/ 0 w 102"/>
                <a:gd name="T3" fmla="*/ 116 h 128"/>
                <a:gd name="T4" fmla="*/ 17 w 102"/>
                <a:gd name="T5" fmla="*/ 128 h 128"/>
                <a:gd name="T6" fmla="*/ 52 w 102"/>
                <a:gd name="T7" fmla="*/ 76 h 128"/>
                <a:gd name="T8" fmla="*/ 38 w 102"/>
                <a:gd name="T9" fmla="*/ 67 h 128"/>
                <a:gd name="T10" fmla="*/ 85 w 102"/>
                <a:gd name="T11" fmla="*/ 0 h 128"/>
                <a:gd name="T12" fmla="*/ 50 w 102"/>
                <a:gd name="T13" fmla="*/ 50 h 128"/>
                <a:gd name="T14" fmla="*/ 64 w 102"/>
                <a:gd name="T15" fmla="*/ 62 h 128"/>
                <a:gd name="T16" fmla="*/ 102 w 102"/>
                <a:gd name="T17" fmla="*/ 10 h 128"/>
                <a:gd name="T18" fmla="*/ 85 w 102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28">
                  <a:moveTo>
                    <a:pt x="38" y="67"/>
                  </a:moveTo>
                  <a:lnTo>
                    <a:pt x="0" y="116"/>
                  </a:lnTo>
                  <a:lnTo>
                    <a:pt x="17" y="128"/>
                  </a:lnTo>
                  <a:lnTo>
                    <a:pt x="52" y="76"/>
                  </a:lnTo>
                  <a:lnTo>
                    <a:pt x="38" y="67"/>
                  </a:lnTo>
                  <a:moveTo>
                    <a:pt x="85" y="0"/>
                  </a:moveTo>
                  <a:lnTo>
                    <a:pt x="50" y="50"/>
                  </a:lnTo>
                  <a:lnTo>
                    <a:pt x="64" y="62"/>
                  </a:lnTo>
                  <a:lnTo>
                    <a:pt x="102" y="1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şlíḍé"/>
            <p:cNvSpPr/>
            <p:nvPr/>
          </p:nvSpPr>
          <p:spPr bwMode="auto">
            <a:xfrm>
              <a:off x="7818849" y="2553743"/>
              <a:ext cx="32696" cy="32696"/>
            </a:xfrm>
            <a:custGeom>
              <a:avLst/>
              <a:gdLst>
                <a:gd name="T0" fmla="*/ 12 w 26"/>
                <a:gd name="T1" fmla="*/ 0 h 26"/>
                <a:gd name="T2" fmla="*/ 0 w 26"/>
                <a:gd name="T3" fmla="*/ 17 h 26"/>
                <a:gd name="T4" fmla="*/ 14 w 26"/>
                <a:gd name="T5" fmla="*/ 26 h 26"/>
                <a:gd name="T6" fmla="*/ 26 w 26"/>
                <a:gd name="T7" fmla="*/ 12 h 26"/>
                <a:gd name="T8" fmla="*/ 12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2" y="0"/>
                  </a:moveTo>
                  <a:lnTo>
                    <a:pt x="0" y="17"/>
                  </a:lnTo>
                  <a:lnTo>
                    <a:pt x="14" y="26"/>
                  </a:lnTo>
                  <a:lnTo>
                    <a:pt x="26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ŝ1îḋê"/>
            <p:cNvSpPr/>
            <p:nvPr/>
          </p:nvSpPr>
          <p:spPr bwMode="auto">
            <a:xfrm>
              <a:off x="7143543" y="2062040"/>
              <a:ext cx="342055" cy="262829"/>
            </a:xfrm>
            <a:custGeom>
              <a:avLst/>
              <a:gdLst>
                <a:gd name="T0" fmla="*/ 253 w 272"/>
                <a:gd name="T1" fmla="*/ 209 h 209"/>
                <a:gd name="T2" fmla="*/ 0 w 272"/>
                <a:gd name="T3" fmla="*/ 29 h 209"/>
                <a:gd name="T4" fmla="*/ 19 w 272"/>
                <a:gd name="T5" fmla="*/ 0 h 209"/>
                <a:gd name="T6" fmla="*/ 272 w 272"/>
                <a:gd name="T7" fmla="*/ 183 h 209"/>
                <a:gd name="T8" fmla="*/ 253 w 272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209">
                  <a:moveTo>
                    <a:pt x="253" y="209"/>
                  </a:moveTo>
                  <a:lnTo>
                    <a:pt x="0" y="29"/>
                  </a:lnTo>
                  <a:lnTo>
                    <a:pt x="19" y="0"/>
                  </a:lnTo>
                  <a:lnTo>
                    <a:pt x="272" y="183"/>
                  </a:lnTo>
                  <a:lnTo>
                    <a:pt x="253" y="209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$lïdê"/>
            <p:cNvSpPr/>
            <p:nvPr/>
          </p:nvSpPr>
          <p:spPr bwMode="auto">
            <a:xfrm>
              <a:off x="7143543" y="2062040"/>
              <a:ext cx="342055" cy="262829"/>
            </a:xfrm>
            <a:custGeom>
              <a:avLst/>
              <a:gdLst>
                <a:gd name="T0" fmla="*/ 253 w 272"/>
                <a:gd name="T1" fmla="*/ 209 h 209"/>
                <a:gd name="T2" fmla="*/ 0 w 272"/>
                <a:gd name="T3" fmla="*/ 29 h 209"/>
                <a:gd name="T4" fmla="*/ 19 w 272"/>
                <a:gd name="T5" fmla="*/ 0 h 209"/>
                <a:gd name="T6" fmla="*/ 272 w 272"/>
                <a:gd name="T7" fmla="*/ 183 h 209"/>
                <a:gd name="T8" fmla="*/ 253 w 272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209">
                  <a:moveTo>
                    <a:pt x="253" y="209"/>
                  </a:moveTo>
                  <a:lnTo>
                    <a:pt x="0" y="29"/>
                  </a:lnTo>
                  <a:lnTo>
                    <a:pt x="19" y="0"/>
                  </a:lnTo>
                  <a:lnTo>
                    <a:pt x="272" y="183"/>
                  </a:lnTo>
                  <a:lnTo>
                    <a:pt x="253" y="2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šlíde"/>
            <p:cNvSpPr/>
            <p:nvPr/>
          </p:nvSpPr>
          <p:spPr bwMode="auto">
            <a:xfrm>
              <a:off x="6827897" y="1806756"/>
              <a:ext cx="472840" cy="413735"/>
            </a:xfrm>
            <a:custGeom>
              <a:avLst/>
              <a:gdLst>
                <a:gd name="T0" fmla="*/ 291 w 376"/>
                <a:gd name="T1" fmla="*/ 329 h 329"/>
                <a:gd name="T2" fmla="*/ 0 w 376"/>
                <a:gd name="T3" fmla="*/ 118 h 329"/>
                <a:gd name="T4" fmla="*/ 85 w 376"/>
                <a:gd name="T5" fmla="*/ 0 h 329"/>
                <a:gd name="T6" fmla="*/ 376 w 376"/>
                <a:gd name="T7" fmla="*/ 213 h 329"/>
                <a:gd name="T8" fmla="*/ 291 w 37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29">
                  <a:moveTo>
                    <a:pt x="291" y="329"/>
                  </a:moveTo>
                  <a:lnTo>
                    <a:pt x="0" y="118"/>
                  </a:lnTo>
                  <a:lnTo>
                    <a:pt x="85" y="0"/>
                  </a:lnTo>
                  <a:lnTo>
                    <a:pt x="376" y="213"/>
                  </a:lnTo>
                  <a:lnTo>
                    <a:pt x="291" y="329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ṡḷíḑe"/>
            <p:cNvSpPr/>
            <p:nvPr/>
          </p:nvSpPr>
          <p:spPr bwMode="auto">
            <a:xfrm>
              <a:off x="6827897" y="1806756"/>
              <a:ext cx="472840" cy="413735"/>
            </a:xfrm>
            <a:custGeom>
              <a:avLst/>
              <a:gdLst>
                <a:gd name="T0" fmla="*/ 291 w 376"/>
                <a:gd name="T1" fmla="*/ 329 h 329"/>
                <a:gd name="T2" fmla="*/ 0 w 376"/>
                <a:gd name="T3" fmla="*/ 118 h 329"/>
                <a:gd name="T4" fmla="*/ 85 w 376"/>
                <a:gd name="T5" fmla="*/ 0 h 329"/>
                <a:gd name="T6" fmla="*/ 376 w 376"/>
                <a:gd name="T7" fmla="*/ 213 h 329"/>
                <a:gd name="T8" fmla="*/ 291 w 37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329">
                  <a:moveTo>
                    <a:pt x="291" y="329"/>
                  </a:moveTo>
                  <a:lnTo>
                    <a:pt x="0" y="118"/>
                  </a:lnTo>
                  <a:lnTo>
                    <a:pt x="85" y="0"/>
                  </a:lnTo>
                  <a:lnTo>
                    <a:pt x="376" y="213"/>
                  </a:lnTo>
                  <a:lnTo>
                    <a:pt x="291" y="3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s1íďè"/>
            <p:cNvSpPr/>
            <p:nvPr/>
          </p:nvSpPr>
          <p:spPr bwMode="auto">
            <a:xfrm>
              <a:off x="6875684" y="1872149"/>
              <a:ext cx="329479" cy="250254"/>
            </a:xfrm>
            <a:custGeom>
              <a:avLst/>
              <a:gdLst>
                <a:gd name="T0" fmla="*/ 232 w 262"/>
                <a:gd name="T1" fmla="*/ 161 h 199"/>
                <a:gd name="T2" fmla="*/ 222 w 262"/>
                <a:gd name="T3" fmla="*/ 175 h 199"/>
                <a:gd name="T4" fmla="*/ 253 w 262"/>
                <a:gd name="T5" fmla="*/ 199 h 199"/>
                <a:gd name="T6" fmla="*/ 262 w 262"/>
                <a:gd name="T7" fmla="*/ 182 h 199"/>
                <a:gd name="T8" fmla="*/ 232 w 262"/>
                <a:gd name="T9" fmla="*/ 161 h 199"/>
                <a:gd name="T10" fmla="*/ 187 w 262"/>
                <a:gd name="T11" fmla="*/ 128 h 199"/>
                <a:gd name="T12" fmla="*/ 175 w 262"/>
                <a:gd name="T13" fmla="*/ 142 h 199"/>
                <a:gd name="T14" fmla="*/ 206 w 262"/>
                <a:gd name="T15" fmla="*/ 166 h 199"/>
                <a:gd name="T16" fmla="*/ 218 w 262"/>
                <a:gd name="T17" fmla="*/ 149 h 199"/>
                <a:gd name="T18" fmla="*/ 187 w 262"/>
                <a:gd name="T19" fmla="*/ 128 h 199"/>
                <a:gd name="T20" fmla="*/ 139 w 262"/>
                <a:gd name="T21" fmla="*/ 95 h 199"/>
                <a:gd name="T22" fmla="*/ 130 w 262"/>
                <a:gd name="T23" fmla="*/ 109 h 199"/>
                <a:gd name="T24" fmla="*/ 161 w 262"/>
                <a:gd name="T25" fmla="*/ 132 h 199"/>
                <a:gd name="T26" fmla="*/ 170 w 262"/>
                <a:gd name="T27" fmla="*/ 116 h 199"/>
                <a:gd name="T28" fmla="*/ 139 w 262"/>
                <a:gd name="T29" fmla="*/ 95 h 199"/>
                <a:gd name="T30" fmla="*/ 94 w 262"/>
                <a:gd name="T31" fmla="*/ 61 h 199"/>
                <a:gd name="T32" fmla="*/ 83 w 262"/>
                <a:gd name="T33" fmla="*/ 76 h 199"/>
                <a:gd name="T34" fmla="*/ 113 w 262"/>
                <a:gd name="T35" fmla="*/ 99 h 199"/>
                <a:gd name="T36" fmla="*/ 125 w 262"/>
                <a:gd name="T37" fmla="*/ 83 h 199"/>
                <a:gd name="T38" fmla="*/ 94 w 262"/>
                <a:gd name="T39" fmla="*/ 61 h 199"/>
                <a:gd name="T40" fmla="*/ 50 w 262"/>
                <a:gd name="T41" fmla="*/ 28 h 199"/>
                <a:gd name="T42" fmla="*/ 38 w 262"/>
                <a:gd name="T43" fmla="*/ 43 h 199"/>
                <a:gd name="T44" fmla="*/ 68 w 262"/>
                <a:gd name="T45" fmla="*/ 66 h 199"/>
                <a:gd name="T46" fmla="*/ 80 w 262"/>
                <a:gd name="T47" fmla="*/ 50 h 199"/>
                <a:gd name="T48" fmla="*/ 50 w 262"/>
                <a:gd name="T49" fmla="*/ 28 h 199"/>
                <a:gd name="T50" fmla="*/ 9 w 262"/>
                <a:gd name="T51" fmla="*/ 0 h 199"/>
                <a:gd name="T52" fmla="*/ 0 w 262"/>
                <a:gd name="T53" fmla="*/ 14 h 199"/>
                <a:gd name="T54" fmla="*/ 21 w 262"/>
                <a:gd name="T55" fmla="*/ 31 h 199"/>
                <a:gd name="T56" fmla="*/ 33 w 262"/>
                <a:gd name="T57" fmla="*/ 17 h 199"/>
                <a:gd name="T58" fmla="*/ 9 w 262"/>
                <a:gd name="T5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2" h="199">
                  <a:moveTo>
                    <a:pt x="232" y="161"/>
                  </a:moveTo>
                  <a:lnTo>
                    <a:pt x="222" y="175"/>
                  </a:lnTo>
                  <a:lnTo>
                    <a:pt x="253" y="199"/>
                  </a:lnTo>
                  <a:lnTo>
                    <a:pt x="262" y="182"/>
                  </a:lnTo>
                  <a:lnTo>
                    <a:pt x="232" y="161"/>
                  </a:lnTo>
                  <a:close/>
                  <a:moveTo>
                    <a:pt x="187" y="128"/>
                  </a:moveTo>
                  <a:lnTo>
                    <a:pt x="175" y="142"/>
                  </a:lnTo>
                  <a:lnTo>
                    <a:pt x="206" y="166"/>
                  </a:lnTo>
                  <a:lnTo>
                    <a:pt x="218" y="149"/>
                  </a:lnTo>
                  <a:lnTo>
                    <a:pt x="187" y="128"/>
                  </a:lnTo>
                  <a:close/>
                  <a:moveTo>
                    <a:pt x="139" y="95"/>
                  </a:moveTo>
                  <a:lnTo>
                    <a:pt x="130" y="109"/>
                  </a:lnTo>
                  <a:lnTo>
                    <a:pt x="161" y="132"/>
                  </a:lnTo>
                  <a:lnTo>
                    <a:pt x="170" y="116"/>
                  </a:lnTo>
                  <a:lnTo>
                    <a:pt x="139" y="95"/>
                  </a:lnTo>
                  <a:close/>
                  <a:moveTo>
                    <a:pt x="94" y="61"/>
                  </a:moveTo>
                  <a:lnTo>
                    <a:pt x="83" y="76"/>
                  </a:lnTo>
                  <a:lnTo>
                    <a:pt x="113" y="99"/>
                  </a:lnTo>
                  <a:lnTo>
                    <a:pt x="125" y="83"/>
                  </a:lnTo>
                  <a:lnTo>
                    <a:pt x="94" y="61"/>
                  </a:lnTo>
                  <a:close/>
                  <a:moveTo>
                    <a:pt x="50" y="28"/>
                  </a:moveTo>
                  <a:lnTo>
                    <a:pt x="38" y="43"/>
                  </a:lnTo>
                  <a:lnTo>
                    <a:pt x="68" y="66"/>
                  </a:lnTo>
                  <a:lnTo>
                    <a:pt x="80" y="50"/>
                  </a:lnTo>
                  <a:lnTo>
                    <a:pt x="50" y="28"/>
                  </a:lnTo>
                  <a:close/>
                  <a:moveTo>
                    <a:pt x="9" y="0"/>
                  </a:moveTo>
                  <a:lnTo>
                    <a:pt x="0" y="14"/>
                  </a:lnTo>
                  <a:lnTo>
                    <a:pt x="21" y="31"/>
                  </a:lnTo>
                  <a:lnTo>
                    <a:pt x="33" y="1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ṩļîḓè"/>
            <p:cNvSpPr/>
            <p:nvPr/>
          </p:nvSpPr>
          <p:spPr bwMode="auto">
            <a:xfrm>
              <a:off x="6875684" y="1872149"/>
              <a:ext cx="329479" cy="250254"/>
            </a:xfrm>
            <a:custGeom>
              <a:avLst/>
              <a:gdLst>
                <a:gd name="T0" fmla="*/ 232 w 262"/>
                <a:gd name="T1" fmla="*/ 161 h 199"/>
                <a:gd name="T2" fmla="*/ 222 w 262"/>
                <a:gd name="T3" fmla="*/ 175 h 199"/>
                <a:gd name="T4" fmla="*/ 253 w 262"/>
                <a:gd name="T5" fmla="*/ 199 h 199"/>
                <a:gd name="T6" fmla="*/ 262 w 262"/>
                <a:gd name="T7" fmla="*/ 182 h 199"/>
                <a:gd name="T8" fmla="*/ 232 w 262"/>
                <a:gd name="T9" fmla="*/ 161 h 199"/>
                <a:gd name="T10" fmla="*/ 187 w 262"/>
                <a:gd name="T11" fmla="*/ 128 h 199"/>
                <a:gd name="T12" fmla="*/ 175 w 262"/>
                <a:gd name="T13" fmla="*/ 142 h 199"/>
                <a:gd name="T14" fmla="*/ 206 w 262"/>
                <a:gd name="T15" fmla="*/ 166 h 199"/>
                <a:gd name="T16" fmla="*/ 218 w 262"/>
                <a:gd name="T17" fmla="*/ 149 h 199"/>
                <a:gd name="T18" fmla="*/ 187 w 262"/>
                <a:gd name="T19" fmla="*/ 128 h 199"/>
                <a:gd name="T20" fmla="*/ 139 w 262"/>
                <a:gd name="T21" fmla="*/ 95 h 199"/>
                <a:gd name="T22" fmla="*/ 130 w 262"/>
                <a:gd name="T23" fmla="*/ 109 h 199"/>
                <a:gd name="T24" fmla="*/ 161 w 262"/>
                <a:gd name="T25" fmla="*/ 132 h 199"/>
                <a:gd name="T26" fmla="*/ 170 w 262"/>
                <a:gd name="T27" fmla="*/ 116 h 199"/>
                <a:gd name="T28" fmla="*/ 139 w 262"/>
                <a:gd name="T29" fmla="*/ 95 h 199"/>
                <a:gd name="T30" fmla="*/ 94 w 262"/>
                <a:gd name="T31" fmla="*/ 61 h 199"/>
                <a:gd name="T32" fmla="*/ 83 w 262"/>
                <a:gd name="T33" fmla="*/ 76 h 199"/>
                <a:gd name="T34" fmla="*/ 113 w 262"/>
                <a:gd name="T35" fmla="*/ 99 h 199"/>
                <a:gd name="T36" fmla="*/ 125 w 262"/>
                <a:gd name="T37" fmla="*/ 83 h 199"/>
                <a:gd name="T38" fmla="*/ 94 w 262"/>
                <a:gd name="T39" fmla="*/ 61 h 199"/>
                <a:gd name="T40" fmla="*/ 50 w 262"/>
                <a:gd name="T41" fmla="*/ 28 h 199"/>
                <a:gd name="T42" fmla="*/ 38 w 262"/>
                <a:gd name="T43" fmla="*/ 43 h 199"/>
                <a:gd name="T44" fmla="*/ 68 w 262"/>
                <a:gd name="T45" fmla="*/ 66 h 199"/>
                <a:gd name="T46" fmla="*/ 80 w 262"/>
                <a:gd name="T47" fmla="*/ 50 h 199"/>
                <a:gd name="T48" fmla="*/ 50 w 262"/>
                <a:gd name="T49" fmla="*/ 28 h 199"/>
                <a:gd name="T50" fmla="*/ 9 w 262"/>
                <a:gd name="T51" fmla="*/ 0 h 199"/>
                <a:gd name="T52" fmla="*/ 0 w 262"/>
                <a:gd name="T53" fmla="*/ 14 h 199"/>
                <a:gd name="T54" fmla="*/ 21 w 262"/>
                <a:gd name="T55" fmla="*/ 31 h 199"/>
                <a:gd name="T56" fmla="*/ 33 w 262"/>
                <a:gd name="T57" fmla="*/ 17 h 199"/>
                <a:gd name="T58" fmla="*/ 9 w 262"/>
                <a:gd name="T5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2" h="199">
                  <a:moveTo>
                    <a:pt x="232" y="161"/>
                  </a:moveTo>
                  <a:lnTo>
                    <a:pt x="222" y="175"/>
                  </a:lnTo>
                  <a:lnTo>
                    <a:pt x="253" y="199"/>
                  </a:lnTo>
                  <a:lnTo>
                    <a:pt x="262" y="182"/>
                  </a:lnTo>
                  <a:lnTo>
                    <a:pt x="232" y="161"/>
                  </a:lnTo>
                  <a:moveTo>
                    <a:pt x="187" y="128"/>
                  </a:moveTo>
                  <a:lnTo>
                    <a:pt x="175" y="142"/>
                  </a:lnTo>
                  <a:lnTo>
                    <a:pt x="206" y="166"/>
                  </a:lnTo>
                  <a:lnTo>
                    <a:pt x="218" y="149"/>
                  </a:lnTo>
                  <a:lnTo>
                    <a:pt x="187" y="128"/>
                  </a:lnTo>
                  <a:moveTo>
                    <a:pt x="139" y="95"/>
                  </a:moveTo>
                  <a:lnTo>
                    <a:pt x="130" y="109"/>
                  </a:lnTo>
                  <a:lnTo>
                    <a:pt x="161" y="132"/>
                  </a:lnTo>
                  <a:lnTo>
                    <a:pt x="170" y="116"/>
                  </a:lnTo>
                  <a:lnTo>
                    <a:pt x="139" y="95"/>
                  </a:lnTo>
                  <a:moveTo>
                    <a:pt x="94" y="61"/>
                  </a:moveTo>
                  <a:lnTo>
                    <a:pt x="83" y="76"/>
                  </a:lnTo>
                  <a:lnTo>
                    <a:pt x="113" y="99"/>
                  </a:lnTo>
                  <a:lnTo>
                    <a:pt x="125" y="83"/>
                  </a:lnTo>
                  <a:lnTo>
                    <a:pt x="94" y="61"/>
                  </a:lnTo>
                  <a:moveTo>
                    <a:pt x="50" y="28"/>
                  </a:moveTo>
                  <a:lnTo>
                    <a:pt x="38" y="43"/>
                  </a:lnTo>
                  <a:lnTo>
                    <a:pt x="68" y="66"/>
                  </a:lnTo>
                  <a:lnTo>
                    <a:pt x="80" y="50"/>
                  </a:lnTo>
                  <a:lnTo>
                    <a:pt x="50" y="28"/>
                  </a:lnTo>
                  <a:moveTo>
                    <a:pt x="9" y="0"/>
                  </a:moveTo>
                  <a:lnTo>
                    <a:pt x="0" y="14"/>
                  </a:lnTo>
                  <a:lnTo>
                    <a:pt x="21" y="31"/>
                  </a:lnTo>
                  <a:lnTo>
                    <a:pt x="33" y="1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šḻiḑê"/>
            <p:cNvSpPr/>
            <p:nvPr/>
          </p:nvSpPr>
          <p:spPr bwMode="auto">
            <a:xfrm>
              <a:off x="7247919" y="2137493"/>
              <a:ext cx="8803" cy="11318"/>
            </a:xfrm>
            <a:custGeom>
              <a:avLst/>
              <a:gdLst>
                <a:gd name="T0" fmla="*/ 7 w 7"/>
                <a:gd name="T1" fmla="*/ 0 h 9"/>
                <a:gd name="T2" fmla="*/ 0 w 7"/>
                <a:gd name="T3" fmla="*/ 9 h 9"/>
                <a:gd name="T4" fmla="*/ 7 w 7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lnTo>
                    <a:pt x="0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śľidê"/>
            <p:cNvSpPr/>
            <p:nvPr/>
          </p:nvSpPr>
          <p:spPr bwMode="auto">
            <a:xfrm>
              <a:off x="7247919" y="2137493"/>
              <a:ext cx="8803" cy="11318"/>
            </a:xfrm>
            <a:custGeom>
              <a:avLst/>
              <a:gdLst>
                <a:gd name="T0" fmla="*/ 7 w 7"/>
                <a:gd name="T1" fmla="*/ 0 h 9"/>
                <a:gd name="T2" fmla="*/ 0 w 7"/>
                <a:gd name="T3" fmla="*/ 9 h 9"/>
                <a:gd name="T4" fmla="*/ 7 w 7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lnTo>
                    <a:pt x="0" y="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ṩḷiḓe"/>
            <p:cNvSpPr/>
            <p:nvPr/>
          </p:nvSpPr>
          <p:spPr bwMode="auto">
            <a:xfrm>
              <a:off x="7211451" y="2116114"/>
              <a:ext cx="45272" cy="41500"/>
            </a:xfrm>
            <a:custGeom>
              <a:avLst/>
              <a:gdLst>
                <a:gd name="T0" fmla="*/ 12 w 36"/>
                <a:gd name="T1" fmla="*/ 0 h 33"/>
                <a:gd name="T2" fmla="*/ 0 w 36"/>
                <a:gd name="T3" fmla="*/ 14 h 33"/>
                <a:gd name="T4" fmla="*/ 24 w 36"/>
                <a:gd name="T5" fmla="*/ 33 h 33"/>
                <a:gd name="T6" fmla="*/ 29 w 36"/>
                <a:gd name="T7" fmla="*/ 26 h 33"/>
                <a:gd name="T8" fmla="*/ 36 w 36"/>
                <a:gd name="T9" fmla="*/ 17 h 33"/>
                <a:gd name="T10" fmla="*/ 12 w 36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3">
                  <a:moveTo>
                    <a:pt x="12" y="0"/>
                  </a:moveTo>
                  <a:lnTo>
                    <a:pt x="0" y="14"/>
                  </a:lnTo>
                  <a:lnTo>
                    <a:pt x="24" y="33"/>
                  </a:lnTo>
                  <a:lnTo>
                    <a:pt x="29" y="26"/>
                  </a:lnTo>
                  <a:lnTo>
                    <a:pt x="36" y="1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$1ïḓe"/>
            <p:cNvSpPr/>
            <p:nvPr/>
          </p:nvSpPr>
          <p:spPr bwMode="auto">
            <a:xfrm>
              <a:off x="7211451" y="2116114"/>
              <a:ext cx="45272" cy="41500"/>
            </a:xfrm>
            <a:custGeom>
              <a:avLst/>
              <a:gdLst>
                <a:gd name="T0" fmla="*/ 12 w 36"/>
                <a:gd name="T1" fmla="*/ 0 h 33"/>
                <a:gd name="T2" fmla="*/ 0 w 36"/>
                <a:gd name="T3" fmla="*/ 14 h 33"/>
                <a:gd name="T4" fmla="*/ 24 w 36"/>
                <a:gd name="T5" fmla="*/ 33 h 33"/>
                <a:gd name="T6" fmla="*/ 29 w 36"/>
                <a:gd name="T7" fmla="*/ 26 h 33"/>
                <a:gd name="T8" fmla="*/ 36 w 36"/>
                <a:gd name="T9" fmla="*/ 17 h 33"/>
                <a:gd name="T10" fmla="*/ 12 w 36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3">
                  <a:moveTo>
                    <a:pt x="12" y="0"/>
                  </a:moveTo>
                  <a:lnTo>
                    <a:pt x="0" y="14"/>
                  </a:lnTo>
                  <a:lnTo>
                    <a:pt x="24" y="33"/>
                  </a:lnTo>
                  <a:lnTo>
                    <a:pt x="29" y="26"/>
                  </a:lnTo>
                  <a:lnTo>
                    <a:pt x="36" y="17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ľïḓé"/>
            <p:cNvSpPr/>
            <p:nvPr/>
          </p:nvSpPr>
          <p:spPr bwMode="auto">
            <a:xfrm>
              <a:off x="6858078" y="1826877"/>
              <a:ext cx="124498" cy="164740"/>
            </a:xfrm>
            <a:custGeom>
              <a:avLst/>
              <a:gdLst>
                <a:gd name="T0" fmla="*/ 35 w 99"/>
                <a:gd name="T1" fmla="*/ 67 h 131"/>
                <a:gd name="T2" fmla="*/ 0 w 99"/>
                <a:gd name="T3" fmla="*/ 119 h 131"/>
                <a:gd name="T4" fmla="*/ 14 w 99"/>
                <a:gd name="T5" fmla="*/ 131 h 131"/>
                <a:gd name="T6" fmla="*/ 52 w 99"/>
                <a:gd name="T7" fmla="*/ 79 h 131"/>
                <a:gd name="T8" fmla="*/ 35 w 99"/>
                <a:gd name="T9" fmla="*/ 67 h 131"/>
                <a:gd name="T10" fmla="*/ 85 w 99"/>
                <a:gd name="T11" fmla="*/ 0 h 131"/>
                <a:gd name="T12" fmla="*/ 47 w 99"/>
                <a:gd name="T13" fmla="*/ 53 h 131"/>
                <a:gd name="T14" fmla="*/ 64 w 99"/>
                <a:gd name="T15" fmla="*/ 64 h 131"/>
                <a:gd name="T16" fmla="*/ 99 w 99"/>
                <a:gd name="T17" fmla="*/ 12 h 131"/>
                <a:gd name="T18" fmla="*/ 97 w 99"/>
                <a:gd name="T19" fmla="*/ 10 h 131"/>
                <a:gd name="T20" fmla="*/ 85 w 99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1">
                  <a:moveTo>
                    <a:pt x="35" y="67"/>
                  </a:moveTo>
                  <a:lnTo>
                    <a:pt x="0" y="119"/>
                  </a:lnTo>
                  <a:lnTo>
                    <a:pt x="14" y="131"/>
                  </a:lnTo>
                  <a:lnTo>
                    <a:pt x="52" y="79"/>
                  </a:lnTo>
                  <a:lnTo>
                    <a:pt x="35" y="67"/>
                  </a:lnTo>
                  <a:close/>
                  <a:moveTo>
                    <a:pt x="85" y="0"/>
                  </a:moveTo>
                  <a:lnTo>
                    <a:pt x="47" y="53"/>
                  </a:lnTo>
                  <a:lnTo>
                    <a:pt x="64" y="64"/>
                  </a:lnTo>
                  <a:lnTo>
                    <a:pt x="99" y="12"/>
                  </a:lnTo>
                  <a:lnTo>
                    <a:pt x="97" y="1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S1ïḓe"/>
            <p:cNvSpPr/>
            <p:nvPr/>
          </p:nvSpPr>
          <p:spPr bwMode="auto">
            <a:xfrm>
              <a:off x="6858078" y="1826877"/>
              <a:ext cx="124498" cy="164740"/>
            </a:xfrm>
            <a:custGeom>
              <a:avLst/>
              <a:gdLst>
                <a:gd name="T0" fmla="*/ 35 w 99"/>
                <a:gd name="T1" fmla="*/ 67 h 131"/>
                <a:gd name="T2" fmla="*/ 0 w 99"/>
                <a:gd name="T3" fmla="*/ 119 h 131"/>
                <a:gd name="T4" fmla="*/ 14 w 99"/>
                <a:gd name="T5" fmla="*/ 131 h 131"/>
                <a:gd name="T6" fmla="*/ 52 w 99"/>
                <a:gd name="T7" fmla="*/ 79 h 131"/>
                <a:gd name="T8" fmla="*/ 35 w 99"/>
                <a:gd name="T9" fmla="*/ 67 h 131"/>
                <a:gd name="T10" fmla="*/ 85 w 99"/>
                <a:gd name="T11" fmla="*/ 0 h 131"/>
                <a:gd name="T12" fmla="*/ 47 w 99"/>
                <a:gd name="T13" fmla="*/ 53 h 131"/>
                <a:gd name="T14" fmla="*/ 64 w 99"/>
                <a:gd name="T15" fmla="*/ 64 h 131"/>
                <a:gd name="T16" fmla="*/ 99 w 99"/>
                <a:gd name="T17" fmla="*/ 12 h 131"/>
                <a:gd name="T18" fmla="*/ 97 w 99"/>
                <a:gd name="T19" fmla="*/ 10 h 131"/>
                <a:gd name="T20" fmla="*/ 85 w 99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1">
                  <a:moveTo>
                    <a:pt x="35" y="67"/>
                  </a:moveTo>
                  <a:lnTo>
                    <a:pt x="0" y="119"/>
                  </a:lnTo>
                  <a:lnTo>
                    <a:pt x="14" y="131"/>
                  </a:lnTo>
                  <a:lnTo>
                    <a:pt x="52" y="79"/>
                  </a:lnTo>
                  <a:lnTo>
                    <a:pt x="35" y="67"/>
                  </a:lnTo>
                  <a:moveTo>
                    <a:pt x="85" y="0"/>
                  </a:moveTo>
                  <a:lnTo>
                    <a:pt x="47" y="53"/>
                  </a:lnTo>
                  <a:lnTo>
                    <a:pt x="64" y="64"/>
                  </a:lnTo>
                  <a:lnTo>
                    <a:pt x="99" y="12"/>
                  </a:lnTo>
                  <a:lnTo>
                    <a:pt x="97" y="1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ṩḷïdè"/>
            <p:cNvSpPr/>
            <p:nvPr/>
          </p:nvSpPr>
          <p:spPr bwMode="auto">
            <a:xfrm>
              <a:off x="6902093" y="1893527"/>
              <a:ext cx="36469" cy="32696"/>
            </a:xfrm>
            <a:custGeom>
              <a:avLst/>
              <a:gdLst>
                <a:gd name="T0" fmla="*/ 12 w 29"/>
                <a:gd name="T1" fmla="*/ 0 h 26"/>
                <a:gd name="T2" fmla="*/ 0 w 29"/>
                <a:gd name="T3" fmla="*/ 14 h 26"/>
                <a:gd name="T4" fmla="*/ 17 w 29"/>
                <a:gd name="T5" fmla="*/ 26 h 26"/>
                <a:gd name="T6" fmla="*/ 29 w 29"/>
                <a:gd name="T7" fmla="*/ 11 h 26"/>
                <a:gd name="T8" fmla="*/ 12 w 2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6">
                  <a:moveTo>
                    <a:pt x="12" y="0"/>
                  </a:moveTo>
                  <a:lnTo>
                    <a:pt x="0" y="14"/>
                  </a:lnTo>
                  <a:lnTo>
                    <a:pt x="17" y="26"/>
                  </a:lnTo>
                  <a:lnTo>
                    <a:pt x="29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ṧḻíḑè"/>
            <p:cNvSpPr/>
            <p:nvPr/>
          </p:nvSpPr>
          <p:spPr bwMode="auto">
            <a:xfrm>
              <a:off x="6914668" y="1869634"/>
              <a:ext cx="127013" cy="163482"/>
            </a:xfrm>
            <a:custGeom>
              <a:avLst/>
              <a:gdLst>
                <a:gd name="T0" fmla="*/ 37 w 101"/>
                <a:gd name="T1" fmla="*/ 68 h 130"/>
                <a:gd name="T2" fmla="*/ 0 w 101"/>
                <a:gd name="T3" fmla="*/ 118 h 130"/>
                <a:gd name="T4" fmla="*/ 16 w 101"/>
                <a:gd name="T5" fmla="*/ 130 h 130"/>
                <a:gd name="T6" fmla="*/ 52 w 101"/>
                <a:gd name="T7" fmla="*/ 78 h 130"/>
                <a:gd name="T8" fmla="*/ 37 w 101"/>
                <a:gd name="T9" fmla="*/ 68 h 130"/>
                <a:gd name="T10" fmla="*/ 85 w 101"/>
                <a:gd name="T11" fmla="*/ 0 h 130"/>
                <a:gd name="T12" fmla="*/ 49 w 101"/>
                <a:gd name="T13" fmla="*/ 52 h 130"/>
                <a:gd name="T14" fmla="*/ 63 w 101"/>
                <a:gd name="T15" fmla="*/ 63 h 130"/>
                <a:gd name="T16" fmla="*/ 101 w 101"/>
                <a:gd name="T17" fmla="*/ 11 h 130"/>
                <a:gd name="T18" fmla="*/ 85 w 101"/>
                <a:gd name="T1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30">
                  <a:moveTo>
                    <a:pt x="37" y="68"/>
                  </a:moveTo>
                  <a:lnTo>
                    <a:pt x="0" y="118"/>
                  </a:lnTo>
                  <a:lnTo>
                    <a:pt x="16" y="130"/>
                  </a:lnTo>
                  <a:lnTo>
                    <a:pt x="52" y="78"/>
                  </a:lnTo>
                  <a:lnTo>
                    <a:pt x="37" y="68"/>
                  </a:lnTo>
                  <a:close/>
                  <a:moveTo>
                    <a:pt x="85" y="0"/>
                  </a:moveTo>
                  <a:lnTo>
                    <a:pt x="49" y="52"/>
                  </a:lnTo>
                  <a:lnTo>
                    <a:pt x="63" y="63"/>
                  </a:lnTo>
                  <a:lnTo>
                    <a:pt x="101" y="11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Sḷíḓé"/>
            <p:cNvSpPr/>
            <p:nvPr/>
          </p:nvSpPr>
          <p:spPr bwMode="auto">
            <a:xfrm>
              <a:off x="6914668" y="1869634"/>
              <a:ext cx="127013" cy="163482"/>
            </a:xfrm>
            <a:custGeom>
              <a:avLst/>
              <a:gdLst>
                <a:gd name="T0" fmla="*/ 37 w 101"/>
                <a:gd name="T1" fmla="*/ 68 h 130"/>
                <a:gd name="T2" fmla="*/ 0 w 101"/>
                <a:gd name="T3" fmla="*/ 118 h 130"/>
                <a:gd name="T4" fmla="*/ 16 w 101"/>
                <a:gd name="T5" fmla="*/ 130 h 130"/>
                <a:gd name="T6" fmla="*/ 52 w 101"/>
                <a:gd name="T7" fmla="*/ 78 h 130"/>
                <a:gd name="T8" fmla="*/ 37 w 101"/>
                <a:gd name="T9" fmla="*/ 68 h 130"/>
                <a:gd name="T10" fmla="*/ 85 w 101"/>
                <a:gd name="T11" fmla="*/ 0 h 130"/>
                <a:gd name="T12" fmla="*/ 49 w 101"/>
                <a:gd name="T13" fmla="*/ 52 h 130"/>
                <a:gd name="T14" fmla="*/ 63 w 101"/>
                <a:gd name="T15" fmla="*/ 63 h 130"/>
                <a:gd name="T16" fmla="*/ 101 w 101"/>
                <a:gd name="T17" fmla="*/ 11 h 130"/>
                <a:gd name="T18" fmla="*/ 85 w 101"/>
                <a:gd name="T1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30">
                  <a:moveTo>
                    <a:pt x="37" y="68"/>
                  </a:moveTo>
                  <a:lnTo>
                    <a:pt x="0" y="118"/>
                  </a:lnTo>
                  <a:lnTo>
                    <a:pt x="16" y="130"/>
                  </a:lnTo>
                  <a:lnTo>
                    <a:pt x="52" y="78"/>
                  </a:lnTo>
                  <a:lnTo>
                    <a:pt x="37" y="68"/>
                  </a:lnTo>
                  <a:moveTo>
                    <a:pt x="85" y="0"/>
                  </a:moveTo>
                  <a:lnTo>
                    <a:pt x="49" y="52"/>
                  </a:lnTo>
                  <a:lnTo>
                    <a:pt x="63" y="63"/>
                  </a:lnTo>
                  <a:lnTo>
                    <a:pt x="101" y="11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šlïḍé"/>
            <p:cNvSpPr/>
            <p:nvPr/>
          </p:nvSpPr>
          <p:spPr bwMode="auto">
            <a:xfrm>
              <a:off x="6961197" y="1935026"/>
              <a:ext cx="32696" cy="32696"/>
            </a:xfrm>
            <a:custGeom>
              <a:avLst/>
              <a:gdLst>
                <a:gd name="T0" fmla="*/ 12 w 26"/>
                <a:gd name="T1" fmla="*/ 0 h 26"/>
                <a:gd name="T2" fmla="*/ 0 w 26"/>
                <a:gd name="T3" fmla="*/ 16 h 26"/>
                <a:gd name="T4" fmla="*/ 15 w 26"/>
                <a:gd name="T5" fmla="*/ 26 h 26"/>
                <a:gd name="T6" fmla="*/ 26 w 26"/>
                <a:gd name="T7" fmla="*/ 11 h 26"/>
                <a:gd name="T8" fmla="*/ 12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2" y="0"/>
                  </a:moveTo>
                  <a:lnTo>
                    <a:pt x="0" y="16"/>
                  </a:lnTo>
                  <a:lnTo>
                    <a:pt x="15" y="26"/>
                  </a:lnTo>
                  <a:lnTo>
                    <a:pt x="26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ṩļïḓe"/>
            <p:cNvSpPr/>
            <p:nvPr/>
          </p:nvSpPr>
          <p:spPr bwMode="auto">
            <a:xfrm>
              <a:off x="6961197" y="1935026"/>
              <a:ext cx="32696" cy="32696"/>
            </a:xfrm>
            <a:custGeom>
              <a:avLst/>
              <a:gdLst>
                <a:gd name="T0" fmla="*/ 12 w 26"/>
                <a:gd name="T1" fmla="*/ 0 h 26"/>
                <a:gd name="T2" fmla="*/ 0 w 26"/>
                <a:gd name="T3" fmla="*/ 16 h 26"/>
                <a:gd name="T4" fmla="*/ 15 w 26"/>
                <a:gd name="T5" fmla="*/ 26 h 26"/>
                <a:gd name="T6" fmla="*/ 26 w 26"/>
                <a:gd name="T7" fmla="*/ 11 h 26"/>
                <a:gd name="T8" fmla="*/ 12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2" y="0"/>
                  </a:moveTo>
                  <a:lnTo>
                    <a:pt x="0" y="16"/>
                  </a:lnTo>
                  <a:lnTo>
                    <a:pt x="15" y="26"/>
                  </a:lnTo>
                  <a:lnTo>
                    <a:pt x="26" y="11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ṧḷîdè"/>
            <p:cNvSpPr/>
            <p:nvPr/>
          </p:nvSpPr>
          <p:spPr bwMode="auto">
            <a:xfrm>
              <a:off x="7089468" y="1919936"/>
              <a:ext cx="8803" cy="6288"/>
            </a:xfrm>
            <a:custGeom>
              <a:avLst/>
              <a:gdLst>
                <a:gd name="T0" fmla="*/ 0 w 7"/>
                <a:gd name="T1" fmla="*/ 0 h 5"/>
                <a:gd name="T2" fmla="*/ 7 w 7"/>
                <a:gd name="T3" fmla="*/ 5 h 5"/>
                <a:gd name="T4" fmla="*/ 7 w 7"/>
                <a:gd name="T5" fmla="*/ 5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7" y="5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9C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Slïďê"/>
            <p:cNvSpPr/>
            <p:nvPr/>
          </p:nvSpPr>
          <p:spPr bwMode="auto">
            <a:xfrm>
              <a:off x="7089468" y="1919936"/>
              <a:ext cx="8803" cy="6288"/>
            </a:xfrm>
            <a:custGeom>
              <a:avLst/>
              <a:gdLst>
                <a:gd name="T0" fmla="*/ 0 w 7"/>
                <a:gd name="T1" fmla="*/ 0 h 5"/>
                <a:gd name="T2" fmla="*/ 7 w 7"/>
                <a:gd name="T3" fmla="*/ 5 h 5"/>
                <a:gd name="T4" fmla="*/ 7 w 7"/>
                <a:gd name="T5" fmla="*/ 5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7" y="5"/>
                  </a:lnTo>
                  <a:lnTo>
                    <a:pt x="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ṩļïḋé"/>
            <p:cNvSpPr/>
            <p:nvPr/>
          </p:nvSpPr>
          <p:spPr bwMode="auto">
            <a:xfrm>
              <a:off x="7032878" y="1913648"/>
              <a:ext cx="65393" cy="77968"/>
            </a:xfrm>
            <a:custGeom>
              <a:avLst/>
              <a:gdLst>
                <a:gd name="T0" fmla="*/ 38 w 52"/>
                <a:gd name="T1" fmla="*/ 0 h 62"/>
                <a:gd name="T2" fmla="*/ 0 w 52"/>
                <a:gd name="T3" fmla="*/ 50 h 62"/>
                <a:gd name="T4" fmla="*/ 14 w 52"/>
                <a:gd name="T5" fmla="*/ 62 h 62"/>
                <a:gd name="T6" fmla="*/ 52 w 52"/>
                <a:gd name="T7" fmla="*/ 10 h 62"/>
                <a:gd name="T8" fmla="*/ 45 w 52"/>
                <a:gd name="T9" fmla="*/ 5 h 62"/>
                <a:gd name="T10" fmla="*/ 38 w 52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62">
                  <a:moveTo>
                    <a:pt x="38" y="0"/>
                  </a:moveTo>
                  <a:lnTo>
                    <a:pt x="0" y="50"/>
                  </a:lnTo>
                  <a:lnTo>
                    <a:pt x="14" y="62"/>
                  </a:lnTo>
                  <a:lnTo>
                    <a:pt x="52" y="10"/>
                  </a:lnTo>
                  <a:lnTo>
                    <a:pt x="45" y="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ṧľíḓê"/>
            <p:cNvSpPr/>
            <p:nvPr/>
          </p:nvSpPr>
          <p:spPr bwMode="auto">
            <a:xfrm>
              <a:off x="7032878" y="1913648"/>
              <a:ext cx="65393" cy="77968"/>
            </a:xfrm>
            <a:custGeom>
              <a:avLst/>
              <a:gdLst>
                <a:gd name="T0" fmla="*/ 38 w 52"/>
                <a:gd name="T1" fmla="*/ 0 h 62"/>
                <a:gd name="T2" fmla="*/ 0 w 52"/>
                <a:gd name="T3" fmla="*/ 50 h 62"/>
                <a:gd name="T4" fmla="*/ 14 w 52"/>
                <a:gd name="T5" fmla="*/ 62 h 62"/>
                <a:gd name="T6" fmla="*/ 52 w 52"/>
                <a:gd name="T7" fmla="*/ 10 h 62"/>
                <a:gd name="T8" fmla="*/ 45 w 52"/>
                <a:gd name="T9" fmla="*/ 5 h 62"/>
                <a:gd name="T10" fmla="*/ 38 w 52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62">
                  <a:moveTo>
                    <a:pt x="38" y="0"/>
                  </a:moveTo>
                  <a:lnTo>
                    <a:pt x="0" y="50"/>
                  </a:lnTo>
                  <a:lnTo>
                    <a:pt x="14" y="62"/>
                  </a:lnTo>
                  <a:lnTo>
                    <a:pt x="52" y="10"/>
                  </a:lnTo>
                  <a:lnTo>
                    <a:pt x="45" y="5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ś1iḍé"/>
            <p:cNvSpPr/>
            <p:nvPr/>
          </p:nvSpPr>
          <p:spPr bwMode="auto">
            <a:xfrm>
              <a:off x="6973773" y="1996647"/>
              <a:ext cx="65393" cy="77968"/>
            </a:xfrm>
            <a:custGeom>
              <a:avLst/>
              <a:gdLst>
                <a:gd name="T0" fmla="*/ 35 w 52"/>
                <a:gd name="T1" fmla="*/ 0 h 62"/>
                <a:gd name="T2" fmla="*/ 0 w 52"/>
                <a:gd name="T3" fmla="*/ 50 h 62"/>
                <a:gd name="T4" fmla="*/ 14 w 52"/>
                <a:gd name="T5" fmla="*/ 62 h 62"/>
                <a:gd name="T6" fmla="*/ 52 w 52"/>
                <a:gd name="T7" fmla="*/ 10 h 62"/>
                <a:gd name="T8" fmla="*/ 35 w 5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2">
                  <a:moveTo>
                    <a:pt x="35" y="0"/>
                  </a:moveTo>
                  <a:lnTo>
                    <a:pt x="0" y="50"/>
                  </a:lnTo>
                  <a:lnTo>
                    <a:pt x="14" y="62"/>
                  </a:lnTo>
                  <a:lnTo>
                    <a:pt x="52" y="1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sḻïḑê"/>
            <p:cNvSpPr/>
            <p:nvPr/>
          </p:nvSpPr>
          <p:spPr bwMode="auto">
            <a:xfrm>
              <a:off x="6973773" y="1996647"/>
              <a:ext cx="65393" cy="77968"/>
            </a:xfrm>
            <a:custGeom>
              <a:avLst/>
              <a:gdLst>
                <a:gd name="T0" fmla="*/ 35 w 52"/>
                <a:gd name="T1" fmla="*/ 0 h 62"/>
                <a:gd name="T2" fmla="*/ 0 w 52"/>
                <a:gd name="T3" fmla="*/ 50 h 62"/>
                <a:gd name="T4" fmla="*/ 14 w 52"/>
                <a:gd name="T5" fmla="*/ 62 h 62"/>
                <a:gd name="T6" fmla="*/ 52 w 52"/>
                <a:gd name="T7" fmla="*/ 10 h 62"/>
                <a:gd name="T8" fmla="*/ 35 w 5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2">
                  <a:moveTo>
                    <a:pt x="35" y="0"/>
                  </a:moveTo>
                  <a:lnTo>
                    <a:pt x="0" y="50"/>
                  </a:lnTo>
                  <a:lnTo>
                    <a:pt x="14" y="62"/>
                  </a:lnTo>
                  <a:lnTo>
                    <a:pt x="52" y="10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Sḻídé"/>
            <p:cNvSpPr/>
            <p:nvPr/>
          </p:nvSpPr>
          <p:spPr bwMode="auto">
            <a:xfrm>
              <a:off x="7017787" y="1976526"/>
              <a:ext cx="32696" cy="32696"/>
            </a:xfrm>
            <a:custGeom>
              <a:avLst/>
              <a:gdLst>
                <a:gd name="T0" fmla="*/ 12 w 26"/>
                <a:gd name="T1" fmla="*/ 0 h 26"/>
                <a:gd name="T2" fmla="*/ 0 w 26"/>
                <a:gd name="T3" fmla="*/ 16 h 26"/>
                <a:gd name="T4" fmla="*/ 17 w 26"/>
                <a:gd name="T5" fmla="*/ 26 h 26"/>
                <a:gd name="T6" fmla="*/ 26 w 26"/>
                <a:gd name="T7" fmla="*/ 12 h 26"/>
                <a:gd name="T8" fmla="*/ 12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2" y="0"/>
                  </a:moveTo>
                  <a:lnTo>
                    <a:pt x="0" y="16"/>
                  </a:lnTo>
                  <a:lnTo>
                    <a:pt x="17" y="26"/>
                  </a:lnTo>
                  <a:lnTo>
                    <a:pt x="26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ṡḻíḑê"/>
            <p:cNvSpPr/>
            <p:nvPr/>
          </p:nvSpPr>
          <p:spPr bwMode="auto">
            <a:xfrm>
              <a:off x="7030363" y="1955147"/>
              <a:ext cx="128270" cy="160967"/>
            </a:xfrm>
            <a:custGeom>
              <a:avLst/>
              <a:gdLst>
                <a:gd name="T0" fmla="*/ 38 w 102"/>
                <a:gd name="T1" fmla="*/ 66 h 128"/>
                <a:gd name="T2" fmla="*/ 0 w 102"/>
                <a:gd name="T3" fmla="*/ 116 h 128"/>
                <a:gd name="T4" fmla="*/ 16 w 102"/>
                <a:gd name="T5" fmla="*/ 128 h 128"/>
                <a:gd name="T6" fmla="*/ 52 w 102"/>
                <a:gd name="T7" fmla="*/ 76 h 128"/>
                <a:gd name="T8" fmla="*/ 38 w 102"/>
                <a:gd name="T9" fmla="*/ 66 h 128"/>
                <a:gd name="T10" fmla="*/ 85 w 102"/>
                <a:gd name="T11" fmla="*/ 0 h 128"/>
                <a:gd name="T12" fmla="*/ 47 w 102"/>
                <a:gd name="T13" fmla="*/ 50 h 128"/>
                <a:gd name="T14" fmla="*/ 64 w 102"/>
                <a:gd name="T15" fmla="*/ 62 h 128"/>
                <a:gd name="T16" fmla="*/ 102 w 102"/>
                <a:gd name="T17" fmla="*/ 10 h 128"/>
                <a:gd name="T18" fmla="*/ 85 w 102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28">
                  <a:moveTo>
                    <a:pt x="38" y="66"/>
                  </a:moveTo>
                  <a:lnTo>
                    <a:pt x="0" y="116"/>
                  </a:lnTo>
                  <a:lnTo>
                    <a:pt x="16" y="128"/>
                  </a:lnTo>
                  <a:lnTo>
                    <a:pt x="52" y="76"/>
                  </a:lnTo>
                  <a:lnTo>
                    <a:pt x="38" y="66"/>
                  </a:lnTo>
                  <a:close/>
                  <a:moveTo>
                    <a:pt x="85" y="0"/>
                  </a:moveTo>
                  <a:lnTo>
                    <a:pt x="47" y="50"/>
                  </a:lnTo>
                  <a:lnTo>
                    <a:pt x="64" y="62"/>
                  </a:lnTo>
                  <a:lnTo>
                    <a:pt x="102" y="1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ṥ1ïďê"/>
            <p:cNvSpPr/>
            <p:nvPr/>
          </p:nvSpPr>
          <p:spPr bwMode="auto">
            <a:xfrm>
              <a:off x="7030363" y="1955147"/>
              <a:ext cx="128270" cy="160967"/>
            </a:xfrm>
            <a:custGeom>
              <a:avLst/>
              <a:gdLst>
                <a:gd name="T0" fmla="*/ 38 w 102"/>
                <a:gd name="T1" fmla="*/ 66 h 128"/>
                <a:gd name="T2" fmla="*/ 0 w 102"/>
                <a:gd name="T3" fmla="*/ 116 h 128"/>
                <a:gd name="T4" fmla="*/ 16 w 102"/>
                <a:gd name="T5" fmla="*/ 128 h 128"/>
                <a:gd name="T6" fmla="*/ 52 w 102"/>
                <a:gd name="T7" fmla="*/ 76 h 128"/>
                <a:gd name="T8" fmla="*/ 38 w 102"/>
                <a:gd name="T9" fmla="*/ 66 h 128"/>
                <a:gd name="T10" fmla="*/ 85 w 102"/>
                <a:gd name="T11" fmla="*/ 0 h 128"/>
                <a:gd name="T12" fmla="*/ 47 w 102"/>
                <a:gd name="T13" fmla="*/ 50 h 128"/>
                <a:gd name="T14" fmla="*/ 64 w 102"/>
                <a:gd name="T15" fmla="*/ 62 h 128"/>
                <a:gd name="T16" fmla="*/ 102 w 102"/>
                <a:gd name="T17" fmla="*/ 10 h 128"/>
                <a:gd name="T18" fmla="*/ 85 w 102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28">
                  <a:moveTo>
                    <a:pt x="38" y="66"/>
                  </a:moveTo>
                  <a:lnTo>
                    <a:pt x="0" y="116"/>
                  </a:lnTo>
                  <a:lnTo>
                    <a:pt x="16" y="128"/>
                  </a:lnTo>
                  <a:lnTo>
                    <a:pt x="52" y="76"/>
                  </a:lnTo>
                  <a:lnTo>
                    <a:pt x="38" y="66"/>
                  </a:lnTo>
                  <a:moveTo>
                    <a:pt x="85" y="0"/>
                  </a:moveTo>
                  <a:lnTo>
                    <a:pt x="47" y="50"/>
                  </a:lnTo>
                  <a:lnTo>
                    <a:pt x="64" y="62"/>
                  </a:lnTo>
                  <a:lnTo>
                    <a:pt x="102" y="1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$1ïḍê"/>
            <p:cNvSpPr/>
            <p:nvPr/>
          </p:nvSpPr>
          <p:spPr bwMode="auto">
            <a:xfrm>
              <a:off x="7078150" y="2018025"/>
              <a:ext cx="32696" cy="32696"/>
            </a:xfrm>
            <a:custGeom>
              <a:avLst/>
              <a:gdLst>
                <a:gd name="T0" fmla="*/ 9 w 26"/>
                <a:gd name="T1" fmla="*/ 0 h 26"/>
                <a:gd name="T2" fmla="*/ 0 w 26"/>
                <a:gd name="T3" fmla="*/ 16 h 26"/>
                <a:gd name="T4" fmla="*/ 14 w 26"/>
                <a:gd name="T5" fmla="*/ 26 h 26"/>
                <a:gd name="T6" fmla="*/ 26 w 26"/>
                <a:gd name="T7" fmla="*/ 12 h 26"/>
                <a:gd name="T8" fmla="*/ 9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9" y="0"/>
                  </a:moveTo>
                  <a:lnTo>
                    <a:pt x="0" y="16"/>
                  </a:lnTo>
                  <a:lnTo>
                    <a:pt x="14" y="26"/>
                  </a:lnTo>
                  <a:lnTo>
                    <a:pt x="26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sļîdê"/>
            <p:cNvSpPr/>
            <p:nvPr/>
          </p:nvSpPr>
          <p:spPr bwMode="auto">
            <a:xfrm>
              <a:off x="7078150" y="2018025"/>
              <a:ext cx="32696" cy="32696"/>
            </a:xfrm>
            <a:custGeom>
              <a:avLst/>
              <a:gdLst>
                <a:gd name="T0" fmla="*/ 9 w 26"/>
                <a:gd name="T1" fmla="*/ 0 h 26"/>
                <a:gd name="T2" fmla="*/ 0 w 26"/>
                <a:gd name="T3" fmla="*/ 16 h 26"/>
                <a:gd name="T4" fmla="*/ 14 w 26"/>
                <a:gd name="T5" fmla="*/ 26 h 26"/>
                <a:gd name="T6" fmla="*/ 26 w 26"/>
                <a:gd name="T7" fmla="*/ 12 h 26"/>
                <a:gd name="T8" fmla="*/ 9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9" y="0"/>
                  </a:moveTo>
                  <a:lnTo>
                    <a:pt x="0" y="16"/>
                  </a:lnTo>
                  <a:lnTo>
                    <a:pt x="14" y="26"/>
                  </a:lnTo>
                  <a:lnTo>
                    <a:pt x="26" y="12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śḻîdè"/>
            <p:cNvSpPr/>
            <p:nvPr/>
          </p:nvSpPr>
          <p:spPr bwMode="auto">
            <a:xfrm>
              <a:off x="7089468" y="1996647"/>
              <a:ext cx="125755" cy="160967"/>
            </a:xfrm>
            <a:custGeom>
              <a:avLst/>
              <a:gdLst>
                <a:gd name="T0" fmla="*/ 36 w 100"/>
                <a:gd name="T1" fmla="*/ 67 h 128"/>
                <a:gd name="T2" fmla="*/ 0 w 100"/>
                <a:gd name="T3" fmla="*/ 116 h 128"/>
                <a:gd name="T4" fmla="*/ 14 w 100"/>
                <a:gd name="T5" fmla="*/ 128 h 128"/>
                <a:gd name="T6" fmla="*/ 52 w 100"/>
                <a:gd name="T7" fmla="*/ 76 h 128"/>
                <a:gd name="T8" fmla="*/ 36 w 100"/>
                <a:gd name="T9" fmla="*/ 67 h 128"/>
                <a:gd name="T10" fmla="*/ 85 w 100"/>
                <a:gd name="T11" fmla="*/ 0 h 128"/>
                <a:gd name="T12" fmla="*/ 48 w 100"/>
                <a:gd name="T13" fmla="*/ 50 h 128"/>
                <a:gd name="T14" fmla="*/ 62 w 100"/>
                <a:gd name="T15" fmla="*/ 62 h 128"/>
                <a:gd name="T16" fmla="*/ 100 w 100"/>
                <a:gd name="T17" fmla="*/ 10 h 128"/>
                <a:gd name="T18" fmla="*/ 90 w 100"/>
                <a:gd name="T19" fmla="*/ 3 h 128"/>
                <a:gd name="T20" fmla="*/ 85 w 100"/>
                <a:gd name="T2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28">
                  <a:moveTo>
                    <a:pt x="36" y="67"/>
                  </a:moveTo>
                  <a:lnTo>
                    <a:pt x="0" y="116"/>
                  </a:lnTo>
                  <a:lnTo>
                    <a:pt x="14" y="128"/>
                  </a:lnTo>
                  <a:lnTo>
                    <a:pt x="52" y="76"/>
                  </a:lnTo>
                  <a:lnTo>
                    <a:pt x="36" y="67"/>
                  </a:lnTo>
                  <a:close/>
                  <a:moveTo>
                    <a:pt x="85" y="0"/>
                  </a:moveTo>
                  <a:lnTo>
                    <a:pt x="48" y="50"/>
                  </a:lnTo>
                  <a:lnTo>
                    <a:pt x="62" y="62"/>
                  </a:lnTo>
                  <a:lnTo>
                    <a:pt x="100" y="10"/>
                  </a:lnTo>
                  <a:lnTo>
                    <a:pt x="90" y="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ṡļïdè"/>
            <p:cNvSpPr/>
            <p:nvPr/>
          </p:nvSpPr>
          <p:spPr bwMode="auto">
            <a:xfrm>
              <a:off x="7089468" y="1996647"/>
              <a:ext cx="125755" cy="160967"/>
            </a:xfrm>
            <a:custGeom>
              <a:avLst/>
              <a:gdLst>
                <a:gd name="T0" fmla="*/ 36 w 100"/>
                <a:gd name="T1" fmla="*/ 67 h 128"/>
                <a:gd name="T2" fmla="*/ 0 w 100"/>
                <a:gd name="T3" fmla="*/ 116 h 128"/>
                <a:gd name="T4" fmla="*/ 14 w 100"/>
                <a:gd name="T5" fmla="*/ 128 h 128"/>
                <a:gd name="T6" fmla="*/ 52 w 100"/>
                <a:gd name="T7" fmla="*/ 76 h 128"/>
                <a:gd name="T8" fmla="*/ 36 w 100"/>
                <a:gd name="T9" fmla="*/ 67 h 128"/>
                <a:gd name="T10" fmla="*/ 85 w 100"/>
                <a:gd name="T11" fmla="*/ 0 h 128"/>
                <a:gd name="T12" fmla="*/ 48 w 100"/>
                <a:gd name="T13" fmla="*/ 50 h 128"/>
                <a:gd name="T14" fmla="*/ 62 w 100"/>
                <a:gd name="T15" fmla="*/ 62 h 128"/>
                <a:gd name="T16" fmla="*/ 100 w 100"/>
                <a:gd name="T17" fmla="*/ 10 h 128"/>
                <a:gd name="T18" fmla="*/ 90 w 100"/>
                <a:gd name="T19" fmla="*/ 3 h 128"/>
                <a:gd name="T20" fmla="*/ 85 w 100"/>
                <a:gd name="T2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28">
                  <a:moveTo>
                    <a:pt x="36" y="67"/>
                  </a:moveTo>
                  <a:lnTo>
                    <a:pt x="0" y="116"/>
                  </a:lnTo>
                  <a:lnTo>
                    <a:pt x="14" y="128"/>
                  </a:lnTo>
                  <a:lnTo>
                    <a:pt x="52" y="76"/>
                  </a:lnTo>
                  <a:lnTo>
                    <a:pt x="36" y="67"/>
                  </a:lnTo>
                  <a:moveTo>
                    <a:pt x="85" y="0"/>
                  </a:moveTo>
                  <a:lnTo>
                    <a:pt x="48" y="50"/>
                  </a:lnTo>
                  <a:lnTo>
                    <a:pt x="62" y="62"/>
                  </a:lnTo>
                  <a:lnTo>
                    <a:pt x="100" y="10"/>
                  </a:lnTo>
                  <a:lnTo>
                    <a:pt x="90" y="3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ṧļídê"/>
            <p:cNvSpPr/>
            <p:nvPr/>
          </p:nvSpPr>
          <p:spPr bwMode="auto">
            <a:xfrm>
              <a:off x="7134740" y="2059524"/>
              <a:ext cx="32696" cy="32696"/>
            </a:xfrm>
            <a:custGeom>
              <a:avLst/>
              <a:gdLst>
                <a:gd name="T0" fmla="*/ 12 w 26"/>
                <a:gd name="T1" fmla="*/ 0 h 26"/>
                <a:gd name="T2" fmla="*/ 0 w 26"/>
                <a:gd name="T3" fmla="*/ 17 h 26"/>
                <a:gd name="T4" fmla="*/ 16 w 26"/>
                <a:gd name="T5" fmla="*/ 26 h 26"/>
                <a:gd name="T6" fmla="*/ 26 w 26"/>
                <a:gd name="T7" fmla="*/ 12 h 26"/>
                <a:gd name="T8" fmla="*/ 12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2" y="0"/>
                  </a:moveTo>
                  <a:lnTo>
                    <a:pt x="0" y="17"/>
                  </a:lnTo>
                  <a:lnTo>
                    <a:pt x="16" y="26"/>
                  </a:lnTo>
                  <a:lnTo>
                    <a:pt x="26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ṧliḋè"/>
            <p:cNvSpPr/>
            <p:nvPr/>
          </p:nvSpPr>
          <p:spPr bwMode="auto">
            <a:xfrm>
              <a:off x="7252950" y="2038146"/>
              <a:ext cx="18864" cy="12576"/>
            </a:xfrm>
            <a:custGeom>
              <a:avLst/>
              <a:gdLst>
                <a:gd name="T0" fmla="*/ 0 w 15"/>
                <a:gd name="T1" fmla="*/ 0 h 10"/>
                <a:gd name="T2" fmla="*/ 0 w 15"/>
                <a:gd name="T3" fmla="*/ 0 h 10"/>
                <a:gd name="T4" fmla="*/ 15 w 15"/>
                <a:gd name="T5" fmla="*/ 10 h 10"/>
                <a:gd name="T6" fmla="*/ 15 w 15"/>
                <a:gd name="T7" fmla="*/ 10 h 10"/>
                <a:gd name="T8" fmla="*/ 0 w 1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0" y="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9C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šļïḋe"/>
            <p:cNvSpPr/>
            <p:nvPr/>
          </p:nvSpPr>
          <p:spPr bwMode="auto">
            <a:xfrm>
              <a:off x="7252950" y="2038146"/>
              <a:ext cx="18864" cy="12576"/>
            </a:xfrm>
            <a:custGeom>
              <a:avLst/>
              <a:gdLst>
                <a:gd name="T0" fmla="*/ 0 w 15"/>
                <a:gd name="T1" fmla="*/ 0 h 10"/>
                <a:gd name="T2" fmla="*/ 0 w 15"/>
                <a:gd name="T3" fmla="*/ 0 h 10"/>
                <a:gd name="T4" fmla="*/ 15 w 15"/>
                <a:gd name="T5" fmla="*/ 10 h 10"/>
                <a:gd name="T6" fmla="*/ 15 w 15"/>
                <a:gd name="T7" fmla="*/ 10 h 10"/>
                <a:gd name="T8" fmla="*/ 0 w 1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0" y="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ŝliḍè"/>
            <p:cNvSpPr/>
            <p:nvPr/>
          </p:nvSpPr>
          <p:spPr bwMode="auto">
            <a:xfrm>
              <a:off x="7146058" y="2038146"/>
              <a:ext cx="125755" cy="160967"/>
            </a:xfrm>
            <a:custGeom>
              <a:avLst/>
              <a:gdLst>
                <a:gd name="T0" fmla="*/ 38 w 100"/>
                <a:gd name="T1" fmla="*/ 67 h 128"/>
                <a:gd name="T2" fmla="*/ 0 w 100"/>
                <a:gd name="T3" fmla="*/ 116 h 128"/>
                <a:gd name="T4" fmla="*/ 17 w 100"/>
                <a:gd name="T5" fmla="*/ 128 h 128"/>
                <a:gd name="T6" fmla="*/ 52 w 100"/>
                <a:gd name="T7" fmla="*/ 76 h 128"/>
                <a:gd name="T8" fmla="*/ 38 w 100"/>
                <a:gd name="T9" fmla="*/ 67 h 128"/>
                <a:gd name="T10" fmla="*/ 85 w 100"/>
                <a:gd name="T11" fmla="*/ 0 h 128"/>
                <a:gd name="T12" fmla="*/ 47 w 100"/>
                <a:gd name="T13" fmla="*/ 50 h 128"/>
                <a:gd name="T14" fmla="*/ 64 w 100"/>
                <a:gd name="T15" fmla="*/ 62 h 128"/>
                <a:gd name="T16" fmla="*/ 100 w 100"/>
                <a:gd name="T17" fmla="*/ 10 h 128"/>
                <a:gd name="T18" fmla="*/ 85 w 100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28">
                  <a:moveTo>
                    <a:pt x="38" y="67"/>
                  </a:moveTo>
                  <a:lnTo>
                    <a:pt x="0" y="116"/>
                  </a:lnTo>
                  <a:lnTo>
                    <a:pt x="17" y="128"/>
                  </a:lnTo>
                  <a:lnTo>
                    <a:pt x="52" y="76"/>
                  </a:lnTo>
                  <a:lnTo>
                    <a:pt x="38" y="67"/>
                  </a:lnTo>
                  <a:close/>
                  <a:moveTo>
                    <a:pt x="85" y="0"/>
                  </a:moveTo>
                  <a:lnTo>
                    <a:pt x="47" y="50"/>
                  </a:lnTo>
                  <a:lnTo>
                    <a:pt x="64" y="62"/>
                  </a:lnTo>
                  <a:lnTo>
                    <a:pt x="100" y="1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ṡľïdè"/>
            <p:cNvSpPr/>
            <p:nvPr/>
          </p:nvSpPr>
          <p:spPr bwMode="auto">
            <a:xfrm>
              <a:off x="7146058" y="2038146"/>
              <a:ext cx="125755" cy="160967"/>
            </a:xfrm>
            <a:custGeom>
              <a:avLst/>
              <a:gdLst>
                <a:gd name="T0" fmla="*/ 38 w 100"/>
                <a:gd name="T1" fmla="*/ 67 h 128"/>
                <a:gd name="T2" fmla="*/ 0 w 100"/>
                <a:gd name="T3" fmla="*/ 116 h 128"/>
                <a:gd name="T4" fmla="*/ 17 w 100"/>
                <a:gd name="T5" fmla="*/ 128 h 128"/>
                <a:gd name="T6" fmla="*/ 52 w 100"/>
                <a:gd name="T7" fmla="*/ 76 h 128"/>
                <a:gd name="T8" fmla="*/ 38 w 100"/>
                <a:gd name="T9" fmla="*/ 67 h 128"/>
                <a:gd name="T10" fmla="*/ 85 w 100"/>
                <a:gd name="T11" fmla="*/ 0 h 128"/>
                <a:gd name="T12" fmla="*/ 47 w 100"/>
                <a:gd name="T13" fmla="*/ 50 h 128"/>
                <a:gd name="T14" fmla="*/ 64 w 100"/>
                <a:gd name="T15" fmla="*/ 62 h 128"/>
                <a:gd name="T16" fmla="*/ 100 w 100"/>
                <a:gd name="T17" fmla="*/ 10 h 128"/>
                <a:gd name="T18" fmla="*/ 85 w 100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28">
                  <a:moveTo>
                    <a:pt x="38" y="67"/>
                  </a:moveTo>
                  <a:lnTo>
                    <a:pt x="0" y="116"/>
                  </a:lnTo>
                  <a:lnTo>
                    <a:pt x="17" y="128"/>
                  </a:lnTo>
                  <a:lnTo>
                    <a:pt x="52" y="76"/>
                  </a:lnTo>
                  <a:lnTo>
                    <a:pt x="38" y="67"/>
                  </a:lnTo>
                  <a:moveTo>
                    <a:pt x="85" y="0"/>
                  </a:moveTo>
                  <a:lnTo>
                    <a:pt x="47" y="50"/>
                  </a:lnTo>
                  <a:lnTo>
                    <a:pt x="64" y="62"/>
                  </a:lnTo>
                  <a:lnTo>
                    <a:pt x="100" y="1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š1îďé"/>
            <p:cNvSpPr/>
            <p:nvPr/>
          </p:nvSpPr>
          <p:spPr bwMode="auto">
            <a:xfrm>
              <a:off x="7193845" y="2101023"/>
              <a:ext cx="32696" cy="32696"/>
            </a:xfrm>
            <a:custGeom>
              <a:avLst/>
              <a:gdLst>
                <a:gd name="T0" fmla="*/ 9 w 26"/>
                <a:gd name="T1" fmla="*/ 0 h 26"/>
                <a:gd name="T2" fmla="*/ 0 w 26"/>
                <a:gd name="T3" fmla="*/ 17 h 26"/>
                <a:gd name="T4" fmla="*/ 14 w 26"/>
                <a:gd name="T5" fmla="*/ 26 h 26"/>
                <a:gd name="T6" fmla="*/ 26 w 26"/>
                <a:gd name="T7" fmla="*/ 12 h 26"/>
                <a:gd name="T8" fmla="*/ 9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9" y="0"/>
                  </a:moveTo>
                  <a:lnTo>
                    <a:pt x="0" y="17"/>
                  </a:lnTo>
                  <a:lnTo>
                    <a:pt x="14" y="26"/>
                  </a:lnTo>
                  <a:lnTo>
                    <a:pt x="26" y="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1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iš1îḋè"/>
            <p:cNvSpPr/>
            <p:nvPr/>
          </p:nvSpPr>
          <p:spPr bwMode="auto">
            <a:xfrm>
              <a:off x="7324630" y="2175219"/>
              <a:ext cx="396130" cy="339539"/>
            </a:xfrm>
            <a:custGeom>
              <a:avLst/>
              <a:gdLst>
                <a:gd name="T0" fmla="*/ 251 w 315"/>
                <a:gd name="T1" fmla="*/ 270 h 270"/>
                <a:gd name="T2" fmla="*/ 0 w 315"/>
                <a:gd name="T3" fmla="*/ 88 h 270"/>
                <a:gd name="T4" fmla="*/ 64 w 315"/>
                <a:gd name="T5" fmla="*/ 0 h 270"/>
                <a:gd name="T6" fmla="*/ 315 w 315"/>
                <a:gd name="T7" fmla="*/ 180 h 270"/>
                <a:gd name="T8" fmla="*/ 251 w 315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270">
                  <a:moveTo>
                    <a:pt x="251" y="270"/>
                  </a:moveTo>
                  <a:lnTo>
                    <a:pt x="0" y="88"/>
                  </a:lnTo>
                  <a:lnTo>
                    <a:pt x="64" y="0"/>
                  </a:lnTo>
                  <a:lnTo>
                    <a:pt x="315" y="180"/>
                  </a:lnTo>
                  <a:lnTo>
                    <a:pt x="251" y="27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šḻîďè"/>
            <p:cNvSpPr/>
            <p:nvPr/>
          </p:nvSpPr>
          <p:spPr bwMode="auto">
            <a:xfrm>
              <a:off x="7324630" y="2175219"/>
              <a:ext cx="396130" cy="339539"/>
            </a:xfrm>
            <a:custGeom>
              <a:avLst/>
              <a:gdLst>
                <a:gd name="T0" fmla="*/ 251 w 315"/>
                <a:gd name="T1" fmla="*/ 270 h 270"/>
                <a:gd name="T2" fmla="*/ 0 w 315"/>
                <a:gd name="T3" fmla="*/ 88 h 270"/>
                <a:gd name="T4" fmla="*/ 64 w 315"/>
                <a:gd name="T5" fmla="*/ 0 h 270"/>
                <a:gd name="T6" fmla="*/ 315 w 315"/>
                <a:gd name="T7" fmla="*/ 180 h 270"/>
                <a:gd name="T8" fmla="*/ 251 w 315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270">
                  <a:moveTo>
                    <a:pt x="251" y="270"/>
                  </a:moveTo>
                  <a:lnTo>
                    <a:pt x="0" y="88"/>
                  </a:lnTo>
                  <a:lnTo>
                    <a:pt x="64" y="0"/>
                  </a:lnTo>
                  <a:lnTo>
                    <a:pt x="315" y="180"/>
                  </a:lnTo>
                  <a:lnTo>
                    <a:pt x="251" y="2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š1îḑè"/>
            <p:cNvSpPr/>
            <p:nvPr/>
          </p:nvSpPr>
          <p:spPr bwMode="auto">
            <a:xfrm>
              <a:off x="7354812" y="2020540"/>
              <a:ext cx="470325" cy="461522"/>
            </a:xfrm>
            <a:custGeom>
              <a:avLst/>
              <a:gdLst>
                <a:gd name="T0" fmla="*/ 229 w 374"/>
                <a:gd name="T1" fmla="*/ 367 h 367"/>
                <a:gd name="T2" fmla="*/ 0 w 374"/>
                <a:gd name="T3" fmla="*/ 201 h 367"/>
                <a:gd name="T4" fmla="*/ 147 w 374"/>
                <a:gd name="T5" fmla="*/ 0 h 367"/>
                <a:gd name="T6" fmla="*/ 374 w 374"/>
                <a:gd name="T7" fmla="*/ 166 h 367"/>
                <a:gd name="T8" fmla="*/ 229 w 374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67">
                  <a:moveTo>
                    <a:pt x="229" y="367"/>
                  </a:moveTo>
                  <a:lnTo>
                    <a:pt x="0" y="201"/>
                  </a:lnTo>
                  <a:lnTo>
                    <a:pt x="147" y="0"/>
                  </a:lnTo>
                  <a:lnTo>
                    <a:pt x="374" y="166"/>
                  </a:lnTo>
                  <a:lnTo>
                    <a:pt x="229" y="367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ṧľíḍê"/>
            <p:cNvSpPr/>
            <p:nvPr/>
          </p:nvSpPr>
          <p:spPr bwMode="auto">
            <a:xfrm>
              <a:off x="7354812" y="2020540"/>
              <a:ext cx="470325" cy="461522"/>
            </a:xfrm>
            <a:custGeom>
              <a:avLst/>
              <a:gdLst>
                <a:gd name="T0" fmla="*/ 229 w 374"/>
                <a:gd name="T1" fmla="*/ 367 h 367"/>
                <a:gd name="T2" fmla="*/ 0 w 374"/>
                <a:gd name="T3" fmla="*/ 201 h 367"/>
                <a:gd name="T4" fmla="*/ 147 w 374"/>
                <a:gd name="T5" fmla="*/ 0 h 367"/>
                <a:gd name="T6" fmla="*/ 374 w 374"/>
                <a:gd name="T7" fmla="*/ 166 h 367"/>
                <a:gd name="T8" fmla="*/ 229 w 374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67">
                  <a:moveTo>
                    <a:pt x="229" y="367"/>
                  </a:moveTo>
                  <a:lnTo>
                    <a:pt x="0" y="201"/>
                  </a:lnTo>
                  <a:lnTo>
                    <a:pt x="147" y="0"/>
                  </a:lnTo>
                  <a:lnTo>
                    <a:pt x="374" y="166"/>
                  </a:lnTo>
                  <a:lnTo>
                    <a:pt x="229" y="3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ṥḷîḑè"/>
            <p:cNvSpPr/>
            <p:nvPr/>
          </p:nvSpPr>
          <p:spPr bwMode="auto">
            <a:xfrm>
              <a:off x="7369902" y="2253188"/>
              <a:ext cx="228875" cy="289237"/>
            </a:xfrm>
            <a:custGeom>
              <a:avLst/>
              <a:gdLst>
                <a:gd name="T0" fmla="*/ 37 w 182"/>
                <a:gd name="T1" fmla="*/ 230 h 230"/>
                <a:gd name="T2" fmla="*/ 0 w 182"/>
                <a:gd name="T3" fmla="*/ 203 h 230"/>
                <a:gd name="T4" fmla="*/ 146 w 182"/>
                <a:gd name="T5" fmla="*/ 0 h 230"/>
                <a:gd name="T6" fmla="*/ 182 w 182"/>
                <a:gd name="T7" fmla="*/ 28 h 230"/>
                <a:gd name="T8" fmla="*/ 37 w 18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30">
                  <a:moveTo>
                    <a:pt x="37" y="230"/>
                  </a:moveTo>
                  <a:lnTo>
                    <a:pt x="0" y="203"/>
                  </a:lnTo>
                  <a:lnTo>
                    <a:pt x="146" y="0"/>
                  </a:lnTo>
                  <a:lnTo>
                    <a:pt x="182" y="28"/>
                  </a:lnTo>
                  <a:lnTo>
                    <a:pt x="37" y="230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sḻïḓè"/>
            <p:cNvSpPr/>
            <p:nvPr/>
          </p:nvSpPr>
          <p:spPr bwMode="auto">
            <a:xfrm>
              <a:off x="7369902" y="2253188"/>
              <a:ext cx="228875" cy="289237"/>
            </a:xfrm>
            <a:custGeom>
              <a:avLst/>
              <a:gdLst>
                <a:gd name="T0" fmla="*/ 37 w 182"/>
                <a:gd name="T1" fmla="*/ 230 h 230"/>
                <a:gd name="T2" fmla="*/ 0 w 182"/>
                <a:gd name="T3" fmla="*/ 203 h 230"/>
                <a:gd name="T4" fmla="*/ 146 w 182"/>
                <a:gd name="T5" fmla="*/ 0 h 230"/>
                <a:gd name="T6" fmla="*/ 182 w 182"/>
                <a:gd name="T7" fmla="*/ 28 h 230"/>
                <a:gd name="T8" fmla="*/ 37 w 18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30">
                  <a:moveTo>
                    <a:pt x="37" y="230"/>
                  </a:moveTo>
                  <a:lnTo>
                    <a:pt x="0" y="203"/>
                  </a:lnTo>
                  <a:lnTo>
                    <a:pt x="146" y="0"/>
                  </a:lnTo>
                  <a:lnTo>
                    <a:pt x="182" y="28"/>
                  </a:lnTo>
                  <a:lnTo>
                    <a:pt x="37" y="2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ṩľïḍè"/>
            <p:cNvSpPr/>
            <p:nvPr/>
          </p:nvSpPr>
          <p:spPr bwMode="auto">
            <a:xfrm>
              <a:off x="7328403" y="2455653"/>
              <a:ext cx="121983" cy="157195"/>
            </a:xfrm>
            <a:custGeom>
              <a:avLst/>
              <a:gdLst>
                <a:gd name="T0" fmla="*/ 0 w 97"/>
                <a:gd name="T1" fmla="*/ 125 h 125"/>
                <a:gd name="T2" fmla="*/ 75 w 97"/>
                <a:gd name="T3" fmla="*/ 0 h 125"/>
                <a:gd name="T4" fmla="*/ 97 w 97"/>
                <a:gd name="T5" fmla="*/ 14 h 125"/>
                <a:gd name="T6" fmla="*/ 0 w 97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25">
                  <a:moveTo>
                    <a:pt x="0" y="125"/>
                  </a:moveTo>
                  <a:lnTo>
                    <a:pt x="75" y="0"/>
                  </a:lnTo>
                  <a:lnTo>
                    <a:pt x="97" y="14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íśľide"/>
            <p:cNvSpPr/>
            <p:nvPr/>
          </p:nvSpPr>
          <p:spPr bwMode="auto">
            <a:xfrm>
              <a:off x="7328403" y="2455653"/>
              <a:ext cx="121983" cy="157195"/>
            </a:xfrm>
            <a:custGeom>
              <a:avLst/>
              <a:gdLst>
                <a:gd name="T0" fmla="*/ 0 w 97"/>
                <a:gd name="T1" fmla="*/ 125 h 125"/>
                <a:gd name="T2" fmla="*/ 75 w 97"/>
                <a:gd name="T3" fmla="*/ 0 h 125"/>
                <a:gd name="T4" fmla="*/ 97 w 97"/>
                <a:gd name="T5" fmla="*/ 14 h 125"/>
                <a:gd name="T6" fmla="*/ 0 w 97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25">
                  <a:moveTo>
                    <a:pt x="0" y="125"/>
                  </a:moveTo>
                  <a:lnTo>
                    <a:pt x="75" y="0"/>
                  </a:lnTo>
                  <a:lnTo>
                    <a:pt x="97" y="14"/>
                  </a:lnTo>
                  <a:lnTo>
                    <a:pt x="0" y="1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ŝlîḑe"/>
            <p:cNvSpPr/>
            <p:nvPr/>
          </p:nvSpPr>
          <p:spPr bwMode="auto">
            <a:xfrm>
              <a:off x="7324630" y="2175219"/>
              <a:ext cx="396130" cy="339539"/>
            </a:xfrm>
            <a:custGeom>
              <a:avLst/>
              <a:gdLst>
                <a:gd name="T0" fmla="*/ 303 w 315"/>
                <a:gd name="T1" fmla="*/ 173 h 270"/>
                <a:gd name="T2" fmla="*/ 253 w 315"/>
                <a:gd name="T3" fmla="*/ 244 h 270"/>
                <a:gd name="T4" fmla="*/ 156 w 315"/>
                <a:gd name="T5" fmla="*/ 176 h 270"/>
                <a:gd name="T6" fmla="*/ 142 w 315"/>
                <a:gd name="T7" fmla="*/ 192 h 270"/>
                <a:gd name="T8" fmla="*/ 251 w 315"/>
                <a:gd name="T9" fmla="*/ 270 h 270"/>
                <a:gd name="T10" fmla="*/ 315 w 315"/>
                <a:gd name="T11" fmla="*/ 180 h 270"/>
                <a:gd name="T12" fmla="*/ 303 w 315"/>
                <a:gd name="T13" fmla="*/ 173 h 270"/>
                <a:gd name="T14" fmla="*/ 64 w 315"/>
                <a:gd name="T15" fmla="*/ 0 h 270"/>
                <a:gd name="T16" fmla="*/ 40 w 315"/>
                <a:gd name="T17" fmla="*/ 31 h 270"/>
                <a:gd name="T18" fmla="*/ 21 w 315"/>
                <a:gd name="T19" fmla="*/ 57 h 270"/>
                <a:gd name="T20" fmla="*/ 0 w 315"/>
                <a:gd name="T21" fmla="*/ 88 h 270"/>
                <a:gd name="T22" fmla="*/ 107 w 315"/>
                <a:gd name="T23" fmla="*/ 166 h 270"/>
                <a:gd name="T24" fmla="*/ 121 w 315"/>
                <a:gd name="T25" fmla="*/ 149 h 270"/>
                <a:gd name="T26" fmla="*/ 24 w 315"/>
                <a:gd name="T27" fmla="*/ 78 h 270"/>
                <a:gd name="T28" fmla="*/ 76 w 315"/>
                <a:gd name="T29" fmla="*/ 7 h 270"/>
                <a:gd name="T30" fmla="*/ 64 w 315"/>
                <a:gd name="T31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5" h="270">
                  <a:moveTo>
                    <a:pt x="303" y="173"/>
                  </a:moveTo>
                  <a:lnTo>
                    <a:pt x="253" y="244"/>
                  </a:lnTo>
                  <a:lnTo>
                    <a:pt x="156" y="176"/>
                  </a:lnTo>
                  <a:lnTo>
                    <a:pt x="142" y="192"/>
                  </a:lnTo>
                  <a:lnTo>
                    <a:pt x="251" y="270"/>
                  </a:lnTo>
                  <a:lnTo>
                    <a:pt x="315" y="180"/>
                  </a:lnTo>
                  <a:lnTo>
                    <a:pt x="303" y="173"/>
                  </a:lnTo>
                  <a:close/>
                  <a:moveTo>
                    <a:pt x="64" y="0"/>
                  </a:moveTo>
                  <a:lnTo>
                    <a:pt x="40" y="31"/>
                  </a:lnTo>
                  <a:lnTo>
                    <a:pt x="21" y="57"/>
                  </a:lnTo>
                  <a:lnTo>
                    <a:pt x="0" y="88"/>
                  </a:lnTo>
                  <a:lnTo>
                    <a:pt x="107" y="166"/>
                  </a:lnTo>
                  <a:lnTo>
                    <a:pt x="121" y="149"/>
                  </a:lnTo>
                  <a:lnTo>
                    <a:pt x="24" y="78"/>
                  </a:lnTo>
                  <a:lnTo>
                    <a:pt x="76" y="7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şļidé"/>
            <p:cNvSpPr/>
            <p:nvPr/>
          </p:nvSpPr>
          <p:spPr bwMode="auto">
            <a:xfrm>
              <a:off x="7324630" y="2175219"/>
              <a:ext cx="396130" cy="339539"/>
            </a:xfrm>
            <a:custGeom>
              <a:avLst/>
              <a:gdLst>
                <a:gd name="T0" fmla="*/ 303 w 315"/>
                <a:gd name="T1" fmla="*/ 173 h 270"/>
                <a:gd name="T2" fmla="*/ 253 w 315"/>
                <a:gd name="T3" fmla="*/ 244 h 270"/>
                <a:gd name="T4" fmla="*/ 156 w 315"/>
                <a:gd name="T5" fmla="*/ 176 h 270"/>
                <a:gd name="T6" fmla="*/ 142 w 315"/>
                <a:gd name="T7" fmla="*/ 192 h 270"/>
                <a:gd name="T8" fmla="*/ 251 w 315"/>
                <a:gd name="T9" fmla="*/ 270 h 270"/>
                <a:gd name="T10" fmla="*/ 315 w 315"/>
                <a:gd name="T11" fmla="*/ 180 h 270"/>
                <a:gd name="T12" fmla="*/ 303 w 315"/>
                <a:gd name="T13" fmla="*/ 173 h 270"/>
                <a:gd name="T14" fmla="*/ 64 w 315"/>
                <a:gd name="T15" fmla="*/ 0 h 270"/>
                <a:gd name="T16" fmla="*/ 40 w 315"/>
                <a:gd name="T17" fmla="*/ 31 h 270"/>
                <a:gd name="T18" fmla="*/ 21 w 315"/>
                <a:gd name="T19" fmla="*/ 57 h 270"/>
                <a:gd name="T20" fmla="*/ 0 w 315"/>
                <a:gd name="T21" fmla="*/ 88 h 270"/>
                <a:gd name="T22" fmla="*/ 107 w 315"/>
                <a:gd name="T23" fmla="*/ 166 h 270"/>
                <a:gd name="T24" fmla="*/ 121 w 315"/>
                <a:gd name="T25" fmla="*/ 149 h 270"/>
                <a:gd name="T26" fmla="*/ 24 w 315"/>
                <a:gd name="T27" fmla="*/ 78 h 270"/>
                <a:gd name="T28" fmla="*/ 76 w 315"/>
                <a:gd name="T29" fmla="*/ 7 h 270"/>
                <a:gd name="T30" fmla="*/ 64 w 315"/>
                <a:gd name="T31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5" h="270">
                  <a:moveTo>
                    <a:pt x="303" y="173"/>
                  </a:moveTo>
                  <a:lnTo>
                    <a:pt x="253" y="244"/>
                  </a:lnTo>
                  <a:lnTo>
                    <a:pt x="156" y="176"/>
                  </a:lnTo>
                  <a:lnTo>
                    <a:pt x="142" y="192"/>
                  </a:lnTo>
                  <a:lnTo>
                    <a:pt x="251" y="270"/>
                  </a:lnTo>
                  <a:lnTo>
                    <a:pt x="315" y="180"/>
                  </a:lnTo>
                  <a:lnTo>
                    <a:pt x="303" y="173"/>
                  </a:lnTo>
                  <a:moveTo>
                    <a:pt x="64" y="0"/>
                  </a:moveTo>
                  <a:lnTo>
                    <a:pt x="40" y="31"/>
                  </a:lnTo>
                  <a:lnTo>
                    <a:pt x="21" y="57"/>
                  </a:lnTo>
                  <a:lnTo>
                    <a:pt x="0" y="88"/>
                  </a:lnTo>
                  <a:lnTo>
                    <a:pt x="107" y="166"/>
                  </a:lnTo>
                  <a:lnTo>
                    <a:pt x="121" y="149"/>
                  </a:lnTo>
                  <a:lnTo>
                    <a:pt x="24" y="78"/>
                  </a:lnTo>
                  <a:lnTo>
                    <a:pt x="76" y="7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şlîḍê"/>
            <p:cNvSpPr/>
            <p:nvPr/>
          </p:nvSpPr>
          <p:spPr bwMode="auto">
            <a:xfrm>
              <a:off x="7354812" y="2184022"/>
              <a:ext cx="350858" cy="298041"/>
            </a:xfrm>
            <a:custGeom>
              <a:avLst/>
              <a:gdLst>
                <a:gd name="T0" fmla="*/ 184 w 279"/>
                <a:gd name="T1" fmla="*/ 95 h 237"/>
                <a:gd name="T2" fmla="*/ 132 w 279"/>
                <a:gd name="T3" fmla="*/ 169 h 237"/>
                <a:gd name="T4" fmla="*/ 229 w 279"/>
                <a:gd name="T5" fmla="*/ 237 h 237"/>
                <a:gd name="T6" fmla="*/ 279 w 279"/>
                <a:gd name="T7" fmla="*/ 166 h 237"/>
                <a:gd name="T8" fmla="*/ 184 w 279"/>
                <a:gd name="T9" fmla="*/ 95 h 237"/>
                <a:gd name="T10" fmla="*/ 52 w 279"/>
                <a:gd name="T11" fmla="*/ 0 h 237"/>
                <a:gd name="T12" fmla="*/ 52 w 279"/>
                <a:gd name="T13" fmla="*/ 0 h 237"/>
                <a:gd name="T14" fmla="*/ 0 w 279"/>
                <a:gd name="T15" fmla="*/ 71 h 237"/>
                <a:gd name="T16" fmla="*/ 97 w 279"/>
                <a:gd name="T17" fmla="*/ 142 h 237"/>
                <a:gd name="T18" fmla="*/ 147 w 279"/>
                <a:gd name="T19" fmla="*/ 69 h 237"/>
                <a:gd name="T20" fmla="*/ 52 w 279"/>
                <a:gd name="T2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9" h="237">
                  <a:moveTo>
                    <a:pt x="184" y="95"/>
                  </a:moveTo>
                  <a:lnTo>
                    <a:pt x="132" y="169"/>
                  </a:lnTo>
                  <a:lnTo>
                    <a:pt x="229" y="237"/>
                  </a:lnTo>
                  <a:lnTo>
                    <a:pt x="279" y="166"/>
                  </a:lnTo>
                  <a:lnTo>
                    <a:pt x="184" y="95"/>
                  </a:lnTo>
                  <a:close/>
                  <a:moveTo>
                    <a:pt x="52" y="0"/>
                  </a:moveTo>
                  <a:lnTo>
                    <a:pt x="52" y="0"/>
                  </a:lnTo>
                  <a:lnTo>
                    <a:pt x="0" y="71"/>
                  </a:lnTo>
                  <a:lnTo>
                    <a:pt x="97" y="142"/>
                  </a:lnTo>
                  <a:lnTo>
                    <a:pt x="147" y="6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š1îḑe"/>
            <p:cNvSpPr/>
            <p:nvPr/>
          </p:nvSpPr>
          <p:spPr bwMode="auto">
            <a:xfrm>
              <a:off x="7354812" y="2184022"/>
              <a:ext cx="350858" cy="298041"/>
            </a:xfrm>
            <a:custGeom>
              <a:avLst/>
              <a:gdLst>
                <a:gd name="T0" fmla="*/ 184 w 279"/>
                <a:gd name="T1" fmla="*/ 95 h 237"/>
                <a:gd name="T2" fmla="*/ 132 w 279"/>
                <a:gd name="T3" fmla="*/ 169 h 237"/>
                <a:gd name="T4" fmla="*/ 229 w 279"/>
                <a:gd name="T5" fmla="*/ 237 h 237"/>
                <a:gd name="T6" fmla="*/ 279 w 279"/>
                <a:gd name="T7" fmla="*/ 166 h 237"/>
                <a:gd name="T8" fmla="*/ 184 w 279"/>
                <a:gd name="T9" fmla="*/ 95 h 237"/>
                <a:gd name="T10" fmla="*/ 52 w 279"/>
                <a:gd name="T11" fmla="*/ 0 h 237"/>
                <a:gd name="T12" fmla="*/ 52 w 279"/>
                <a:gd name="T13" fmla="*/ 0 h 237"/>
                <a:gd name="T14" fmla="*/ 0 w 279"/>
                <a:gd name="T15" fmla="*/ 71 h 237"/>
                <a:gd name="T16" fmla="*/ 97 w 279"/>
                <a:gd name="T17" fmla="*/ 142 h 237"/>
                <a:gd name="T18" fmla="*/ 147 w 279"/>
                <a:gd name="T19" fmla="*/ 69 h 237"/>
                <a:gd name="T20" fmla="*/ 52 w 279"/>
                <a:gd name="T2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9" h="237">
                  <a:moveTo>
                    <a:pt x="184" y="95"/>
                  </a:moveTo>
                  <a:lnTo>
                    <a:pt x="132" y="169"/>
                  </a:lnTo>
                  <a:lnTo>
                    <a:pt x="229" y="237"/>
                  </a:lnTo>
                  <a:lnTo>
                    <a:pt x="279" y="166"/>
                  </a:lnTo>
                  <a:lnTo>
                    <a:pt x="184" y="95"/>
                  </a:lnTo>
                  <a:moveTo>
                    <a:pt x="52" y="0"/>
                  </a:moveTo>
                  <a:lnTo>
                    <a:pt x="52" y="0"/>
                  </a:lnTo>
                  <a:lnTo>
                    <a:pt x="0" y="71"/>
                  </a:lnTo>
                  <a:lnTo>
                    <a:pt x="97" y="142"/>
                  </a:lnTo>
                  <a:lnTo>
                    <a:pt x="147" y="69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ślïďe"/>
            <p:cNvSpPr/>
            <p:nvPr/>
          </p:nvSpPr>
          <p:spPr bwMode="auto">
            <a:xfrm>
              <a:off x="7459188" y="2270793"/>
              <a:ext cx="127013" cy="145876"/>
            </a:xfrm>
            <a:custGeom>
              <a:avLst/>
              <a:gdLst>
                <a:gd name="T0" fmla="*/ 64 w 101"/>
                <a:gd name="T1" fmla="*/ 0 h 116"/>
                <a:gd name="T2" fmla="*/ 14 w 101"/>
                <a:gd name="T3" fmla="*/ 73 h 116"/>
                <a:gd name="T4" fmla="*/ 0 w 101"/>
                <a:gd name="T5" fmla="*/ 90 h 116"/>
                <a:gd name="T6" fmla="*/ 35 w 101"/>
                <a:gd name="T7" fmla="*/ 116 h 116"/>
                <a:gd name="T8" fmla="*/ 49 w 101"/>
                <a:gd name="T9" fmla="*/ 100 h 116"/>
                <a:gd name="T10" fmla="*/ 101 w 101"/>
                <a:gd name="T11" fmla="*/ 26 h 116"/>
                <a:gd name="T12" fmla="*/ 64 w 101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16">
                  <a:moveTo>
                    <a:pt x="64" y="0"/>
                  </a:moveTo>
                  <a:lnTo>
                    <a:pt x="14" y="73"/>
                  </a:lnTo>
                  <a:lnTo>
                    <a:pt x="0" y="90"/>
                  </a:lnTo>
                  <a:lnTo>
                    <a:pt x="35" y="116"/>
                  </a:lnTo>
                  <a:lnTo>
                    <a:pt x="49" y="100"/>
                  </a:lnTo>
                  <a:lnTo>
                    <a:pt x="101" y="2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ṩľîḋê"/>
            <p:cNvSpPr/>
            <p:nvPr/>
          </p:nvSpPr>
          <p:spPr bwMode="auto">
            <a:xfrm>
              <a:off x="7459188" y="2270793"/>
              <a:ext cx="127013" cy="145876"/>
            </a:xfrm>
            <a:custGeom>
              <a:avLst/>
              <a:gdLst>
                <a:gd name="T0" fmla="*/ 64 w 101"/>
                <a:gd name="T1" fmla="*/ 0 h 116"/>
                <a:gd name="T2" fmla="*/ 14 w 101"/>
                <a:gd name="T3" fmla="*/ 73 h 116"/>
                <a:gd name="T4" fmla="*/ 0 w 101"/>
                <a:gd name="T5" fmla="*/ 90 h 116"/>
                <a:gd name="T6" fmla="*/ 35 w 101"/>
                <a:gd name="T7" fmla="*/ 116 h 116"/>
                <a:gd name="T8" fmla="*/ 49 w 101"/>
                <a:gd name="T9" fmla="*/ 100 h 116"/>
                <a:gd name="T10" fmla="*/ 101 w 101"/>
                <a:gd name="T11" fmla="*/ 26 h 116"/>
                <a:gd name="T12" fmla="*/ 64 w 101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16">
                  <a:moveTo>
                    <a:pt x="64" y="0"/>
                  </a:moveTo>
                  <a:lnTo>
                    <a:pt x="14" y="73"/>
                  </a:lnTo>
                  <a:lnTo>
                    <a:pt x="0" y="90"/>
                  </a:lnTo>
                  <a:lnTo>
                    <a:pt x="35" y="116"/>
                  </a:lnTo>
                  <a:lnTo>
                    <a:pt x="49" y="100"/>
                  </a:lnTo>
                  <a:lnTo>
                    <a:pt x="101" y="26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ṩļîḑê"/>
            <p:cNvSpPr/>
            <p:nvPr/>
          </p:nvSpPr>
          <p:spPr bwMode="auto">
            <a:xfrm>
              <a:off x="7247919" y="2410381"/>
              <a:ext cx="279177" cy="226360"/>
            </a:xfrm>
            <a:custGeom>
              <a:avLst/>
              <a:gdLst>
                <a:gd name="T0" fmla="*/ 88 w 94"/>
                <a:gd name="T1" fmla="*/ 76 h 76"/>
                <a:gd name="T2" fmla="*/ 66 w 94"/>
                <a:gd name="T3" fmla="*/ 14 h 76"/>
                <a:gd name="T4" fmla="*/ 0 w 94"/>
                <a:gd name="T5" fmla="*/ 13 h 76"/>
                <a:gd name="T6" fmla="*/ 88 w 94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6">
                  <a:moveTo>
                    <a:pt x="88" y="76"/>
                  </a:moveTo>
                  <a:cubicBezTo>
                    <a:pt x="94" y="54"/>
                    <a:pt x="86" y="29"/>
                    <a:pt x="66" y="14"/>
                  </a:cubicBezTo>
                  <a:cubicBezTo>
                    <a:pt x="46" y="0"/>
                    <a:pt x="20" y="0"/>
                    <a:pt x="0" y="13"/>
                  </a:cubicBezTo>
                  <a:cubicBezTo>
                    <a:pt x="88" y="76"/>
                    <a:pt x="88" y="76"/>
                    <a:pt x="88" y="76"/>
                  </a:cubicBezTo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ṧľîḍé"/>
            <p:cNvSpPr/>
            <p:nvPr/>
          </p:nvSpPr>
          <p:spPr bwMode="auto">
            <a:xfrm>
              <a:off x="7247919" y="2419185"/>
              <a:ext cx="267859" cy="217557"/>
            </a:xfrm>
            <a:custGeom>
              <a:avLst/>
              <a:gdLst>
                <a:gd name="T0" fmla="*/ 32 w 90"/>
                <a:gd name="T1" fmla="*/ 0 h 73"/>
                <a:gd name="T2" fmla="*/ 0 w 90"/>
                <a:gd name="T3" fmla="*/ 10 h 73"/>
                <a:gd name="T4" fmla="*/ 88 w 90"/>
                <a:gd name="T5" fmla="*/ 73 h 73"/>
                <a:gd name="T6" fmla="*/ 90 w 90"/>
                <a:gd name="T7" fmla="*/ 58 h 73"/>
                <a:gd name="T8" fmla="*/ 74 w 90"/>
                <a:gd name="T9" fmla="*/ 17 h 73"/>
                <a:gd name="T10" fmla="*/ 66 w 90"/>
                <a:gd name="T11" fmla="*/ 11 h 73"/>
                <a:gd name="T12" fmla="*/ 58 w 90"/>
                <a:gd name="T13" fmla="*/ 6 h 73"/>
                <a:gd name="T14" fmla="*/ 32 w 90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73">
                  <a:moveTo>
                    <a:pt x="32" y="0"/>
                  </a:moveTo>
                  <a:cubicBezTo>
                    <a:pt x="21" y="0"/>
                    <a:pt x="10" y="3"/>
                    <a:pt x="0" y="10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0" y="68"/>
                    <a:pt x="90" y="63"/>
                    <a:pt x="90" y="58"/>
                  </a:cubicBezTo>
                  <a:cubicBezTo>
                    <a:pt x="90" y="43"/>
                    <a:pt x="85" y="28"/>
                    <a:pt x="74" y="17"/>
                  </a:cubicBezTo>
                  <a:cubicBezTo>
                    <a:pt x="71" y="15"/>
                    <a:pt x="69" y="13"/>
                    <a:pt x="66" y="11"/>
                  </a:cubicBezTo>
                  <a:cubicBezTo>
                    <a:pt x="64" y="9"/>
                    <a:pt x="61" y="8"/>
                    <a:pt x="58" y="6"/>
                  </a:cubicBezTo>
                  <a:cubicBezTo>
                    <a:pt x="50" y="2"/>
                    <a:pt x="41" y="0"/>
                    <a:pt x="32" y="0"/>
                  </a:cubicBezTo>
                </a:path>
              </a:pathLst>
            </a:custGeom>
            <a:solidFill>
              <a:srgbClr val="002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ṧḻîḓè"/>
            <p:cNvSpPr/>
            <p:nvPr/>
          </p:nvSpPr>
          <p:spPr bwMode="auto">
            <a:xfrm>
              <a:off x="7300737" y="2571348"/>
              <a:ext cx="65393" cy="65393"/>
            </a:xfrm>
            <a:custGeom>
              <a:avLst/>
              <a:gdLst>
                <a:gd name="T0" fmla="*/ 19 w 22"/>
                <a:gd name="T1" fmla="*/ 17 h 22"/>
                <a:gd name="T2" fmla="*/ 6 w 22"/>
                <a:gd name="T3" fmla="*/ 19 h 22"/>
                <a:gd name="T4" fmla="*/ 3 w 22"/>
                <a:gd name="T5" fmla="*/ 6 h 22"/>
                <a:gd name="T6" fmla="*/ 17 w 22"/>
                <a:gd name="T7" fmla="*/ 3 h 22"/>
                <a:gd name="T8" fmla="*/ 19 w 22"/>
                <a:gd name="T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9" y="17"/>
                  </a:moveTo>
                  <a:cubicBezTo>
                    <a:pt x="16" y="21"/>
                    <a:pt x="10" y="22"/>
                    <a:pt x="6" y="19"/>
                  </a:cubicBezTo>
                  <a:cubicBezTo>
                    <a:pt x="1" y="16"/>
                    <a:pt x="0" y="10"/>
                    <a:pt x="3" y="6"/>
                  </a:cubicBezTo>
                  <a:cubicBezTo>
                    <a:pt x="6" y="1"/>
                    <a:pt x="13" y="0"/>
                    <a:pt x="17" y="3"/>
                  </a:cubicBezTo>
                  <a:cubicBezTo>
                    <a:pt x="21" y="7"/>
                    <a:pt x="22" y="13"/>
                    <a:pt x="19" y="17"/>
                  </a:cubicBezTo>
                  <a:close/>
                </a:path>
              </a:pathLst>
            </a:custGeom>
            <a:solidFill>
              <a:srgbClr val="003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94913;#20495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0855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04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547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62167;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Office PowerPoint</Application>
  <PresentationFormat>宽屏</PresentationFormat>
  <Paragraphs>74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38</cp:revision>
  <dcterms:created xsi:type="dcterms:W3CDTF">2017-08-09T03:56:00Z</dcterms:created>
  <dcterms:modified xsi:type="dcterms:W3CDTF">2024-03-13T14:35:46Z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